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5" r:id="rId7"/>
    <p:sldId id="268" r:id="rId8"/>
    <p:sldId id="269" r:id="rId9"/>
    <p:sldId id="271" r:id="rId10"/>
    <p:sldId id="270" r:id="rId11"/>
    <p:sldId id="260" r:id="rId12"/>
    <p:sldId id="272" r:id="rId13"/>
    <p:sldId id="276" r:id="rId14"/>
    <p:sldId id="273" r:id="rId15"/>
    <p:sldId id="274" r:id="rId16"/>
    <p:sldId id="275" r:id="rId17"/>
    <p:sldId id="261" r:id="rId18"/>
    <p:sldId id="279" r:id="rId19"/>
    <p:sldId id="278" r:id="rId20"/>
    <p:sldId id="277" r:id="rId21"/>
    <p:sldId id="281" r:id="rId22"/>
    <p:sldId id="280" r:id="rId23"/>
    <p:sldId id="282" r:id="rId24"/>
    <p:sldId id="262" r:id="rId25"/>
    <p:sldId id="283" r:id="rId26"/>
    <p:sldId id="264" r:id="rId27"/>
    <p:sldId id="285" r:id="rId28"/>
    <p:sldId id="284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23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2708920"/>
            <a:ext cx="3096344" cy="3168352"/>
          </a:xfrm>
        </p:spPr>
        <p:txBody>
          <a:bodyPr>
            <a:normAutofit/>
          </a:bodyPr>
          <a:lstStyle/>
          <a:p>
            <a:r>
              <a:rPr lang="es-CO" sz="4800" b="1" dirty="0" smtClean="0">
                <a:latin typeface="Agency FB" pitchFamily="34" charset="0"/>
              </a:rPr>
              <a:t>Texto base Isaías 55: 1-5.</a:t>
            </a:r>
            <a:endParaRPr lang="es-CO" sz="4800" b="1" dirty="0">
              <a:latin typeface="Agency FB" pitchFamily="34" charset="0"/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827584" y="548680"/>
            <a:ext cx="7848872" cy="1512168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000" b="1" dirty="0"/>
              <a:t>LO MAS COSTOSO DEL UNIVERSO, REGALADO</a:t>
            </a:r>
          </a:p>
        </p:txBody>
      </p:sp>
      <p:sp>
        <p:nvSpPr>
          <p:cNvPr id="5" name="AutoShape 2" descr="data:image/jpeg;base64,/9j/4AAQSkZJRgABAQAAAQABAAD/2wBDAAkGBwgHBgkIBwgKCgkLDRYPDQwMDRsUFRAWIB0iIiAdHx8kKDQsJCYxJx8fLT0tMTU3Ojo6Iys/RD84QzQ5Ojf/2wBDAQoKCg0MDRoPDxo3JR8lNzc3Nzc3Nzc3Nzc3Nzc3Nzc3Nzc3Nzc3Nzc3Nzc3Nzc3Nzc3Nzc3Nzc3Nzc3Nzc3Nzf/wAARCADWAOwDASIAAhEBAxEB/8QAGwAAAgIDAQAAAAAAAAAAAAAABAUDBgABAgf/xAA1EAABAwMDAgUCBAYCAwAAAAABAAIDBBEhBRIxQVEGEyIyYRRxI0JSgQcVM2KRoUOxgsHw/8QAGgEAAgMBAQAAAAAAAAAAAAAAAwQAAQIFBv/EACQRAAIDAAIDAAIDAQEAAAAAAAABAgMREiEEEzFBUQUiMhRx/9oADAMBAAIRAxEAPwD3BYeFi4ebBQhBO+18pbUVW2+VPWS2Byq7X1VicrEmaSDn6hY+5cfzL+9VmeuIJyhnagR1WORrC5DUv71NDX7jlyo7NSubAoiDUXmRrbnJsLLEp4jUY6egNqPwwe5UMlTY4KEMvl07N/JGAg55XNay/uPISUvJGYU6NBVn9Sljq9w5VdknILSP3Ujay43NN7HKw/KYZePpYxUX6roT55SZlVuZuBypRMXMa4FXHyzD8ccMmv1UrZc2uksdQUQKjg3TEfJTBSoGu8LYeEAya45XbZs8oqvQF1MN3LRehjJhadJcKO9GVWEb1y6TCHbJccrl78IMvJRtVkj5rdVC6Y90PJIoy47EtPyg8akT+cT1XLZ7nlCGQgFRslsCUL/pYZVDA1GeVJHMSeUpZLuKOpfU4BM1WtmZ1KKGsJNsogZCgjwFO3hdKHw58/pihmNgVMThCVLrNKIzAo1KWwKqOp1FicqwatLYHKpupS3ccoTNAk0xc7BUJc5xsoXSEOxwiYrEAg3PRL2ScQkFpw0mnlhmDS9m6zgM2Vm0zTS7WI5tp+nLdwHyudEoog15e0ODxcg9CmtFMYXxtJwLhc63yW+hyFWBdUXPr4Iz7DkrKkAOfJg5DW37rK+VrA2YH2crdA5tbGT+Vjw4nvhJOWsMuloE+KzKgONhC4XcfkIGAkbywFzAee6czxB9HVsdzM8D7halbFSwfTwta2NjQXOIVNhYTe4BNcY2CO+XdeyOY42AS2Aid9zhrhdoKOp3Egsd7x/tCc2g010T7i0iylD1G1u4Ef4K3GLGx5CJG5gHgRDKbWUvmEWKFA2yDsURtwiq5gZJaFh1x9wsvhapxuYFK1nuHZE9rYs8TOGdVqThTRsyVqRmEKU2Vy7AJOy08ekKZ7LuWSMx9kHkHUvgvmw0qB52xoqobkCyEqc2AVp9jUO8N02TdOqFlm3KVUjLloH7p3DYAALpeKtAeVL8BkYUoUcfClXagujly+nDzhL619mlHSGwSjUJLNKtlIrmsS8qnV8l3FWTWJPcqjWv9RQWzWEG4E2TTSGhztrhjukDpC117o/T64xvAvzhL3JuLwJX1IvNBaOlnk6NFlLp7fPZLI7ljbhKtPrmy01ZADnaCPlS6DqLGF8UhA3NINyuFLdOmvgRDI/UpH0o4JsU8L4KCFlLGQCRn5Vb0Ksjhrqgm2H4KC1DVC7WXvLvSwWCyi3HWPdb1ERBscZ9QIsudckcygp42mz5XAk9wVV5as1VdG1zvSXC5v0VifPHWalHUPIFNTsAaCeSFGaSwKr42wyQQNHrhiF7dbqaB3mBr2j1twfkIRj3VU76rocAFFs9JD2deUGX0NmQSf0Njsct4UhYA4P/AMrmG1wR7Twi42XOeqwhScsI3R9eqmjbuYFIyO/7KWKPa4t/dFiLys6Mp22uOyn28rTW2d91JZN11toXlLWcgWKxwXQGVshF9X9TOgxjF1xKxE2XL23CVlU0tNqXYqnb6z8IGRt3ppO3lBeXd6wkPVS6JKGPaC4hMYPU74QoG0ABFRHbZo5K6nivAFr3sOjOFKoY8BTBdmPwRl9B5jgpFqT8FO6jgqv6mcFSRSKlq77lyq1W67irHqxyVWak5KC0bBHAOv3UbmuGHn7FvRSOUsVrW/8Aiht4aitO6epni/pvs5o93dbFfIxxdwTytNis7c02PY8Lp7Y3NJe3PwufdXGT1D9LeYzcepPY67HWPUoeori55dfPdCSD1naLN6KGQ90BVYNIZ0tU5zhbJVg09s85DZC5oGQ3uqxo9VFSyF8rN46BWSPxHSvsPKLSOowh2VP8BI4WqilbIwBos5uCEewAZAuD07Ku0OqU07gWvEcvRWWic2Vm4EG/ZKODT7Jb0tCqZvlkNdlrsg9kwhZ3Q0TBby3cHIKOg4semApwObdIka1dhq20LsBPU+Noo5GrLdl0AssujGnEY05XLngGx6rZcAhZn3lab4CT8i1QWRfZuMdYUAuXBZHI13tN1t6uXFw1FfkCnZe6G2gG6nqpWtugnzYueEnxHK4tona4AklEQGwuckpdG8uN+iOpgXZOAm6HjLsjiGERJyVOEPGeAiG8LtVvUIT+g1R7Sq9qntKscwvhJNSpnOBstSKRRNUbclVupFnHBVn12OWn3P2gt6qqzV1PI4t3ljuoc02P2Q20axkW1jhcXv8AKwQ53B1rIQVHmzFrPMwedhsjmA324ulrZYM016zpocRYcLvyHEZRtNT3sTwjfIaGoCWnQUUivyU5F8IOamdnCtJpQ7ooZ6MAWtla4mtKiWPaVhNupunNVS2PCAdTbjxZY4l6RQVT2OBBN1evCGuuMghlODjKpApHE4B/wmOmNfBKwjBDgboNlaaNbqxnt1OzfGD3CLjbYJZ4fqfqqCGQdWi6cAJaNXJnIu1SaZtqkAXLQuwF1/HrF2zYCyy2sT3FGCJ8bXcpdIN1R5PF+D8JqeEpa4HVBfjaVx/5CmEZRxZrGKW+/wDwKhpGwyb2uJNrLKuURMJPK1VV0NOPcCeySVeoiST9V+AhWuqC4QC1VTses6qZNzvUbnlBvktIGk5WnyFly4gn/pd6ZD9U8yO4BQJdLDoqKhHX8DaSFzwCeAmO7aA0crlrNg2tW2szcc90Sp4xCc+T0nhRjfaEJELcIpntC7ND1ClhC8+pLK5+0EphUGwKruozvic54Ac0ZIKJP4SH0U6lG2oDg5vPVJ22piIpo43Nvg7BhF6pqbmASPicxjuHWwUhfqjKqqjivgvGUlOMmORws8kVMaJ0nkMHpIBt1sqjpWlVOoVflRDbudhzhheiGkhfpUkThYbbtf0OFyIoqOACBrWkxja7ueqBxz6wyl+ist0CtgeYiQ4D85GCoa6iqKORjJmkF/Flc6asZUh1M8Fu1t89+6CE0eosoxKAZWSkG/YFbTRpTZBounBsRfNHd54uutS0lrml5isLXNuUZLW1v1EjaVse2HkEdFFTVFTVVJLnh12l20cWCjZXJlM1vT/pPLIeHNk4P6fuo9I0g1dQwSN2xHJc7gj4VsqaKLUYKlpFgATb5RtIKdopqVobthhv+6zprkIdU0GNsAdTs2ADryfslNDo8stYyJzC0nJunVZM+XUdlfMWRf8AHbgpuZYY2UbzYVNvxe4WdTL5NE+lE6dG6AAhrDz0srVCdzGnuLqvulhrneXAA4bQC5vdWGC3ltHYWV1QXsE/Je487JAF0FgWLrRikImLFi0eFpvEQine4MO0XKQztkicZHGzymNXW+U4t6hI6zU2Pa50zgB0N+F5nzbvZLdOh41cl3nQJWVFz6zlAsqYg78SXa34yV3U1NBNCRE/dJ1N0BAKYn0WfJ/myDXH8s6SlixBclQKk+XC1zYr2JPJVr0eINhaQLYVPoHgzlhtcHjsrzprLQNTH+mL+XLK8CCxZtsFIcLW3dytxWM5mnLLk44RTMNCgGFO32hdfxvhiYLU8FVvV7eW8WyQrJU8FVvVBhyNMkAARxzacIJWB7A391UJNHiZqQZESBfc0fKttPM0x+UdrXDv2SrWpI6OjfUbm+Y32jdykpNpjsMwsEc+/TW0/wDyEbUsGoxwNNNPnyjglC6Lq8dfAHmweORda1fS/rY5HQv2zOzfugS3QsVpqu1uF4bHGWsdf1OjPRbi1ugpozM95Eow1q89rI5aepex7C0sPJ6rTYDMLkZWUGUD1ODxRpc0uymfaaVtnF3BK3UV/wDKaEykRsa8+4G915c2je0+jcD3Cmk+oDAJJHvsMbjwtaT1j+u8UbmyCF1twINuqg03xJGxzS9zgdtnAnlVSo3bsqNqyzXBHo1HW6E2b6qorJg9udgyjKJ7tdr3OpGPLHeoB+MLz2hiD5G7G5XrnhGkbQae12BJJlyFN58MTXFaiwaRSiGIXiDCE1agY6loIbgk9iiY5g6Ty7+q10bxrEpd/TmWqUnrCVi0OEDX1wgG1pG4/wCl1Lb41R5SAwg5vEGSSsjF3uAS+q1yhpgfMlF+yRahVyvvkl1uVUdTjndIZJHbrcNC5Nn8jZJ5Ho6NfgLNkx34g1oV7w6AFkfAd3QWl6bHUF02rOe9ozHG02UOkFul7KusF2vPpB6InWNWiYC5zjc8FouufKUm9X0aUVFcfwTzsom5+iG0DFxfCT1mtNja+Okpo4mcOfssUuk1SYuNhYHjPKGq/qKhglcwBoHI6rdNcl/oja/A/wDDzvqawRsO6+dy9Np49kTW/C8p8HeIaDTZvLqqdwLjbzL8L1WkqoaqFssDw9hGCE3CCT7E/KlJpfomssKwlcEgrba3EJo3yVO32hDh2cIhh9IXQ8YzIGqRgqvam24crHOLgqv6mMFHmiRKXqcj4y4t+yqGqtLvW4m1+5Vw1VuXKqak27XBJNtMZXwA0vUnUVT6SQ0nI7r0PTNQbPCw3BuvLpY7OuEy0jVpKN4ZIfRflZtWhapZ0XXXNJhrWGVo9Y+FWI6cwPLH91cKCqbUQNN+eEDq1K25lAsfhK72ORkLY4mObgISphsCpWTbbi6jqH7xhE1BNEdYyxQzAL2JR07HzzCKFpe9xwAOFaNG8JNhayavf6jks6LLZTkReE9HfO8TPbZg7q7y1NPRwtbcPlOGlLqjUKeiphHFtBaLAN6oCjkcN1XONxd7GHgIfHTDZZqWpfTxiSQfiHIHx2TSCZ8DTVvy91rM7Aqv6S/z5hPVOtHGbgHqnulwvqaySrkJ+nafQ23JH/pSMcfQva1msfSS7IDIeguqgys+t1EsBud3qHwmGtag8+c2kLnbWbnst0HP2VK0qujbUS1kMhuSdzD7gPjur8uTta/SK8WtQTb+suWvSUmn0QcyMAHlwVMbUNkr/Sb7vbfoiNU1GSua3c5rIAQSHuy74VfqjM2YyBvlM/KQUvx2W4N1LhHG9CdX1HzXOp3OLmsOD2KWHU54mbQ8TsHDXjIRAYZYy7YHdyAhZaSSQOMTLAc4tdGgolSTYM+uY9x3Q+WULUVr3M2tkc1g/KCup6d26w/cIKoZ5d2u5t0TCSB5hqGqLX3BXp38ONcLnGikcS12WgnheQNc5rjnqrV4OrfpdSgcDm6zZHrSmlJYz3pzly4pX9dI5u4MwflR/wAz3P8ALcxzXdzwUFfRT0SQ3a7OEXH7QldLKJAM57JnD/TC6vjIXtWHE4wUh1MYKfzcFItSGCmJA4lK1YZcqnXtyVb9WGSqpXDJSc12NREczcoGqcWtxymFTi6V1Lt1ws5ppvEWXwtrjW2hnfYji5V/pDBVxestIPyvDSXRnc0kEcEI6k8Wajp1tha9o7oc6HL4ahdn09Y1Dw7TzO3w+l3VKqjw5UDMZx2Vapf4oOAtU03q7gLo/wARzM78MNYO5ahei5fgMr4fsfU81Nojr1EDvO432wo6zxOZ72kDW90l1LxRTahQlvnCSU9LcfKqlMJJpSNzjnGUaFOrZdGJW/o9Aoqlk8nmyXDe5PKfUr2zva8EeUPzdHfYKnaPo09Rt3zSFva9lf8AQ9HEe0Pu63zgJe2cIdaEhrWjXTdPdXOZdpZC3ufcrfAxkUQZGLNbhLaJsce0D1fZNG8LFFmy6FPIk28/Aj8Q0VS6Caooj+K5tnNIw5vYry6aeokaTIyOLYT+I0ZAH5R917cQC0g8EWXi/iWA0GsVFM/005dcOPBuiTXDGF8aXL+rBI4oKuNs9z5Tn7Nsj7uB7hRtdRUcxMsklS6/obkAfBuuZ4WSxxwx+hjXl4cFOyTbA8ytZYjba2R8oXOLHPXJHfmSzetsop2jN2+1QT6g9sRcx5c8G1zi/wCy1DJIQwGLf0DSPR97d0JqLtziJAXbevCLDN7By5A88zy50lwX9eyBlc2SnMziQwGx73+y1PPKw3c3fGfyDn7oConkMzZ2ctOB0H7JpRQLWjqSJjomVMUrTA87QTh1+1uUbpMroauN4BJab7e6VCRokLqaK5cbnzD7D3CLo2VLpw6B/mnqeLLUoxaKUnp7to+oQ19FFJAQWFoz89lNXxekOHLcsPYqqeCQaGjbBIS8A793yeitFVUB4ABS0YZI031pNQTFxaeHj3fKstOd0QKrNA38VpHXlWWlFoQulUsELXpk3CSakMFPJOEm1EYKJIGil6sMlVWuGSrbq4yVVK4ZKUmMwENUEpqB6k5qhkpVO31LCLkBObfCXVUDzfaMJpJZuVD6Seb/AHRogmIXQuupoaOSQ2aLn7JuyKMvuW7j26JlTRFzbbGsb3RJTxFKOiyj0gtIMp2n4Vk0qiaw/htBHUuXMELAQBd7u/RN6CI7wAN1u3H7pK614MVwRZNJaGtaGt3HtwFZaHe+wZew/MMD/Cr2nxFtjI7cP0qwU0rW2z+y41r1j8Pg/oy1oF8numLJAUhp5i8i2ExZLtbh33+FdcnH4JXVvQyadsTC53Reb+OxuqYqwRgxuw7cLjPVXGqrWmORhaSC0+vuq3XRCu0ypjkubRekplScmbpr4dspL6eGms6KV7Hu6PyD8BbMdVK0Omga+MHAY8IWOok2tE1nXaSL9AcI2gkGwi+ArtSS3B6D0Iif5LC8tIsMDsktW8ve4nqeqY1c+70t4SqodclDp03PAGoBdcBL5GjhM5CADu4/2mWk+E6jVYhPKTFCTi/Kdi1FC0uysMi/2rj4Z0aV0YkMdh3ITig8F6dRPD5ZHTOGQDwnE9RHTMEUTQ1o6KO7ekUoHNPGKZlr5+EbTlz3C5wlAqNz73/ZNaI43u46D5Rq1+WBsY/oB6x8BWGn/pBIdMbgE8lP4MRBPVro59jMk4SfUR6SnEnCVV4u0rUjKKZq45VSrxkq46u3lVOvYblKzDxYhqRylc7cpzUsOUtnjN0JPs2/gpqeEIGC/qP+EyqoztS/aQ5MQ7QCX0MhAFtjCR3R0VseYSezR1Q1KySSwb6G900pY2Rm4F3dSUOxmohNNC9wHm/ht6NGCnFHI2MbYrNA5PF0pMzQ273W+e/wojWPmO2IFrRyRykZQlL6MRkkWyKva3DDdyb0L3yWe42HyqppsRis6ZwLzwzv+6sFHMXN3u9MXQ8bktOrBmEyyU84DfT7RyUdFMC0XNmnCR0koe0Pc0hg4ZwSin1FgABe/TslJPA3FSRDUTvjrXwtP4VrhQQTNkbLFI7aOMFa1Njnt3xG8jeflI6ad760tddpdjKepxx0HLpiPxHpztM1Usju6J8ZLSUFS1DhF83Vx8Ywh9NDO5v4cTNpPVUWAjzHNFyAbgpiUeUC4PGHvfhByuySupJCAhJJL3Qa44GlLobeG9PbqWqNEjdzGC5Hyr5M40jNrnMYGjDPhebaRqf8tnMtyARY2TeTVpa0ehsj/uOiO4Ni3LB/Pqtr2OO6WVFcJX33XSt8VQ8/iXDeylgbHG27iLd0WNUUYlYxzRHfd8ps0J9prjO8Ee0e37KnR1Tp5GxxGzRyR1Vz0NnpZYWCPGICci1aezATqMWaEtoGYCaAYTUViE5Ps5fwlta24KZO4QdSy4KjKRUNUiJvhVetpiScK+VtNuvhJanTyTwl5oLFlHnpCb4QMtGb3srxJpZP5ULJpJ/Sg8Wb5FBqqN3ZBtoPVdwuVf5tHJ/KgpNGI4ajwWIFLsrEUBHAtZdk7Rjnsnr9NeBYNKhGlOc67gtOCZSYj8uWd4azNz14CYUtMISTf1Ny4kYH27pk2g2N2tbYde5XQo7Abwdo4aOiHKs3GRxAGgbn+mPqOpTWiJmLZJrhg9jeyEhonPcHzYA4AR/9Mbnc9Ak7KxmEhl9RsAdJl54AU7JSxm4m73f9JXADYzTf+LSpmSEEySHp6QkpePrGVbgXJLtIaD6j1QstFLUyskpGtD2e65tdcMedjpn3ucAKI6hUCzfJILfzMyiVwlHpGXNP6T6i2rlibDVQ/h9wb5So+FIqihdLE4R1TXXBDvcOxVjo9TEsVpbE8FpRMUNO4ktAAd88I3JrovkjyurZLBMYJmBso6A4XNPSTVD9kUbnn+0L0yr8OaZWO3TREv8A1XRWl6VSaYLU7Wtt15K2pRRNbKhpng+a7ZqprbchpKc1LaWih2CNjSBbhN62qbG1wb7rXVS1OoJJc8E9m9VqKcgcpJAFfVgk7TYKvyVjqqUsiu2IHPyjquKao6FoPRd0enEEelMrEgWth+iwZbjHZeg6LFZrVWdHoi0twrvpUFg1ah2wc30PKJlmhGjhQU7bNCITKFmaKhkZdTLRCsoAlpw7ohn0QPRNi0LXljssOJrRIaBp/KuHac0/lT3yx2WGIdlXAmldfpjT+VDyaS39KtBiC0YAeinEmlPk0dv6f9Id+kD9KujqYHoo3UgPRXhNKQ/Sv7VwNLF7ublXV1CD0UTqADoo4kTKeaDb6i29uijNA5zhI9vpHAVwOngm5C06gBwRYDhDdaZtTwqTqJ0jw5wwOiimpnSODLWAVufQg9MKA6eACbZQnSb9hVJYCDYe1q1HAY4XvN7kYurG/Tri1uVzNQXDWAYCz6S/YVV9I+NjHtuC7K7Z9Qw23nHPwrJLp+57BbAUZ0+7nm3VWqv2T2CuKsqGYcFOat7xkWR7dNAb7c3UrNMybhX6Eye5iKUOk6Ek9eyFk0syOu8Xd3+Fbm6aLD0ohungtsWoihiMuelNOkA8tU0GkWd7VcG6eOylZQgdFj1s37OhLQ6fsthWGih2AYXUVKG9EZFHtRYxaBylpKwWCkXLV0jATFixYoQ0trFihDVltYsUIassssWKEMss2rFihDW1aLAVixQhoxBaMIKxYoQ0acFcGlB6rFirCHBogTe4XJoBe9wsWKYi9NHTwXXuFr+XAdQsWKsRWnQ08dwuhRAdQsWK8IdCkA6hdinA7LFihDoQj4W/KCxYphemCMBdBtlixQo6WLFis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oracionesypensamientos.files.wordpress.com/2011/12/z_coraz_jesus_maria_man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348880"/>
            <a:ext cx="4968551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66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525344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 fontScale="92500" lnSpcReduction="20000"/>
          </a:bodyPr>
          <a:lstStyle/>
          <a:p>
            <a:pPr algn="ctr"/>
            <a:r>
              <a:rPr lang="es-CO" b="1" dirty="0" smtClean="0">
                <a:solidFill>
                  <a:srgbClr val="FF0000"/>
                </a:solidFill>
              </a:rPr>
              <a:t>Isaías 55:1-5</a:t>
            </a:r>
            <a:r>
              <a:rPr lang="es-CO" dirty="0" smtClean="0"/>
              <a:t>.</a:t>
            </a:r>
            <a:r>
              <a:rPr lang="es-CO" b="1" baseline="30000" dirty="0" smtClean="0"/>
              <a:t> ¡</a:t>
            </a:r>
            <a:r>
              <a:rPr lang="es-CO" dirty="0" smtClean="0"/>
              <a:t>Oh</a:t>
            </a:r>
            <a:r>
              <a:rPr lang="es-CO" dirty="0"/>
              <a:t>, todos los sedientos, ¡venid a las aguas! Y los que no tienen dinero, ¡venid, comprad y comed! Venid, comprad sin dinero y sin precio, vino y leche</a:t>
            </a:r>
            <a:r>
              <a:rPr lang="es-CO" dirty="0" smtClean="0"/>
              <a:t>.</a:t>
            </a:r>
            <a:endParaRPr lang="es-CO" dirty="0"/>
          </a:p>
          <a:p>
            <a:pPr algn="ctr"/>
            <a:r>
              <a:rPr lang="es-CO" b="1" baseline="30000" dirty="0"/>
              <a:t>2 </a:t>
            </a:r>
            <a:r>
              <a:rPr lang="es-CO" dirty="0"/>
              <a:t>¿Por qué gastáis el dinero en lo que no es pan, y vuestro trabajo en lo que no satisface? Oídme atentamente y comed del bien, y vuestra alma se deleitará con </a:t>
            </a:r>
            <a:r>
              <a:rPr lang="es-CO" dirty="0" smtClean="0"/>
              <a:t>manjares.</a:t>
            </a:r>
            <a:r>
              <a:rPr lang="es-CO" dirty="0"/>
              <a:t> </a:t>
            </a:r>
            <a:r>
              <a:rPr lang="es-CO" b="1" baseline="30000" dirty="0" smtClean="0"/>
              <a:t>3 </a:t>
            </a:r>
            <a:r>
              <a:rPr lang="es-CO" dirty="0"/>
              <a:t>Inclinad vuestros oídos y venid a mí; escuchad, y vivirá vuestra alma. Yo haré con vosotros un pacto eterno, las fieles misericordias demostradas a David</a:t>
            </a:r>
            <a:r>
              <a:rPr lang="es-CO" dirty="0" smtClean="0"/>
              <a:t>.</a:t>
            </a:r>
            <a:endParaRPr lang="es-CO" dirty="0"/>
          </a:p>
          <a:p>
            <a:pPr algn="ctr"/>
            <a:r>
              <a:rPr lang="es-CO" b="1" baseline="30000" dirty="0"/>
              <a:t>4 </a:t>
            </a:r>
            <a:r>
              <a:rPr lang="es-CO" dirty="0"/>
              <a:t>He aquí que yo lo he puesto como testigo a los pueblos, como jefe y comandante de los </a:t>
            </a:r>
            <a:r>
              <a:rPr lang="es-CO" dirty="0" smtClean="0"/>
              <a:t>pueblos.</a:t>
            </a:r>
            <a:r>
              <a:rPr lang="es-CO" dirty="0"/>
              <a:t> </a:t>
            </a:r>
            <a:r>
              <a:rPr lang="es-CO" b="1" baseline="30000" dirty="0" smtClean="0"/>
              <a:t>5 </a:t>
            </a:r>
            <a:r>
              <a:rPr lang="es-CO" dirty="0"/>
              <a:t>He aquí, llamarás a naciones que no conocías, y naciones que no te conocían correrán hacia ti, por causa de Jehovah tu Dios, el Santo de Israel, que te ha llenado de gloria.</a:t>
            </a:r>
          </a:p>
        </p:txBody>
      </p:sp>
    </p:spTree>
    <p:extLst>
      <p:ext uri="{BB962C8B-B14F-4D97-AF65-F5344CB8AC3E}">
        <p14:creationId xmlns:p14="http://schemas.microsoft.com/office/powerpoint/2010/main" val="255499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b="1" dirty="0" smtClean="0"/>
              <a:t>¿Para quienes es este llamado de Dios?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647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b="1" dirty="0" smtClean="0"/>
              <a:t>El texto se inicia con las palabras:  «A </a:t>
            </a:r>
            <a:r>
              <a:rPr lang="es-CO" b="1" dirty="0"/>
              <a:t>todos los </a:t>
            </a:r>
            <a:r>
              <a:rPr lang="es-CO" b="1" dirty="0" smtClean="0"/>
              <a:t>sedientos».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4118" y="2996952"/>
            <a:ext cx="5400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Es decir, los que tienen sed de comprender mejor la voluntad y los caminos de Dios, y de obtener la gracia de estar en paz con él. </a:t>
            </a:r>
            <a:endParaRPr lang="es-CO" sz="1400" dirty="0"/>
          </a:p>
        </p:txBody>
      </p:sp>
      <p:pic>
        <p:nvPicPr>
          <p:cNvPr id="2050" name="Picture 2" descr="http://3.bp.blogspot.com/-I0a3bk6LBoY/Tchm5Gi1S6I/AAAAAAAAAeA/7igct1FwDhg/s1600/sed+del+Dios+vivo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464733"/>
            <a:ext cx="295232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58924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El hombre fue creado con un anhelo interior de Dios que sólo hallará satisfacción permanente en la comunión con él. </a:t>
            </a:r>
          </a:p>
        </p:txBody>
      </p:sp>
    </p:spTree>
    <p:extLst>
      <p:ext uri="{BB962C8B-B14F-4D97-AF65-F5344CB8AC3E}">
        <p14:creationId xmlns:p14="http://schemas.microsoft.com/office/powerpoint/2010/main" val="255311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4762872" cy="396044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hermosura poética de este capítulo no tiene igual en la Biblia. No podría haberse hecho una invitación más bondadosa al hombre para que acepte las bendiciones de la salvación. </a:t>
            </a:r>
          </a:p>
        </p:txBody>
      </p:sp>
      <p:pic>
        <p:nvPicPr>
          <p:cNvPr id="3074" name="Picture 2" descr="http://t3.gstatic.com/images?q=tbn:ANd9GcQKpVlJGj6bMbWiEv0hqp-iq2Qk3r-nYEDstMr3EWttkFtW2iq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72"/>
            <a:ext cx="3779912" cy="329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4306163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Note que ninguno </a:t>
            </a:r>
            <a:r>
              <a:rPr lang="es-CO" sz="2800" dirty="0"/>
              <a:t>está excluido. </a:t>
            </a:r>
            <a:r>
              <a:rPr lang="es-CO" sz="2800" dirty="0" smtClean="0"/>
              <a:t>El texto continúa diciendo: “</a:t>
            </a:r>
            <a:r>
              <a:rPr lang="es-CO" sz="2800" i="1" dirty="0" smtClean="0">
                <a:latin typeface="Agency FB" pitchFamily="34" charset="0"/>
              </a:rPr>
              <a:t>El </a:t>
            </a:r>
            <a:r>
              <a:rPr lang="es-CO" sz="2800" i="1" dirty="0">
                <a:latin typeface="Agency FB" pitchFamily="34" charset="0"/>
              </a:rPr>
              <a:t>que quiera, tome del agua de la vida gratuitamente</a:t>
            </a:r>
            <a:r>
              <a:rPr lang="es-CO" sz="2800" dirty="0" smtClean="0"/>
              <a:t>” </a:t>
            </a:r>
            <a:r>
              <a:rPr lang="es-CO" sz="2800" dirty="0" smtClean="0">
                <a:solidFill>
                  <a:srgbClr val="FF0000"/>
                </a:solidFill>
              </a:rPr>
              <a:t>(lea Apoc.22:17)</a:t>
            </a:r>
            <a:r>
              <a:rPr lang="es-CO" sz="2800" dirty="0" smtClean="0"/>
              <a:t>.  </a:t>
            </a:r>
            <a:r>
              <a:rPr lang="es-CO" sz="2800" dirty="0"/>
              <a:t>No tiene cabida aquí la idea de que algunos hombres han sido creados para la salvación y otros para la condenación, algunos para salvarse y otros para perderse.</a:t>
            </a:r>
          </a:p>
        </p:txBody>
      </p:sp>
    </p:spTree>
    <p:extLst>
      <p:ext uri="{BB962C8B-B14F-4D97-AF65-F5344CB8AC3E}">
        <p14:creationId xmlns:p14="http://schemas.microsoft.com/office/powerpoint/2010/main" val="2963330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690864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Por lo tanto, Dios </a:t>
            </a:r>
            <a:r>
              <a:rPr lang="es-CO" dirty="0"/>
              <a:t>no interfiere con el ejercicio del libre albedrío del hombre </a:t>
            </a:r>
            <a:r>
              <a:rPr lang="es-CO" dirty="0">
                <a:solidFill>
                  <a:srgbClr val="FF0000"/>
                </a:solidFill>
              </a:rPr>
              <a:t>(ver </a:t>
            </a:r>
            <a:r>
              <a:rPr lang="es-CO" dirty="0" smtClean="0">
                <a:solidFill>
                  <a:srgbClr val="FF0000"/>
                </a:solidFill>
              </a:rPr>
              <a:t>Eze.18:31-32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Eze.33:11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2Pe.3:9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355976" y="3429000"/>
            <a:ext cx="439248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800" dirty="0"/>
              <a:t>En este capítulo se hace resaltar </a:t>
            </a:r>
            <a:r>
              <a:rPr lang="es-CO" sz="2800" dirty="0" smtClean="0"/>
              <a:t>(</a:t>
            </a:r>
            <a:r>
              <a:rPr lang="es-CO" sz="3200" b="1" dirty="0" smtClean="0">
                <a:solidFill>
                  <a:srgbClr val="FF0000"/>
                </a:solidFill>
              </a:rPr>
              <a:t>1</a:t>
            </a:r>
            <a:r>
              <a:rPr lang="es-CO" sz="2800" dirty="0" smtClean="0"/>
              <a:t>), la </a:t>
            </a:r>
            <a:r>
              <a:rPr lang="es-CO" sz="2800" dirty="0"/>
              <a:t>entrada de los gentiles en Israel y </a:t>
            </a:r>
            <a:r>
              <a:rPr lang="es-CO" sz="2800" dirty="0" smtClean="0"/>
              <a:t>(</a:t>
            </a:r>
            <a:r>
              <a:rPr lang="es-CO" sz="3200" b="1" dirty="0" smtClean="0">
                <a:solidFill>
                  <a:srgbClr val="FF0000"/>
                </a:solidFill>
              </a:rPr>
              <a:t>2</a:t>
            </a:r>
            <a:r>
              <a:rPr lang="es-CO" sz="2800" dirty="0" smtClean="0"/>
              <a:t>), el </a:t>
            </a:r>
            <a:r>
              <a:rPr lang="es-CO" sz="2800" dirty="0"/>
              <a:t>éxito del eterno plan de Dios para restaurar la tierra a su estado original de pureza y perfección </a:t>
            </a:r>
            <a:r>
              <a:rPr lang="es-CO" sz="2800" dirty="0">
                <a:solidFill>
                  <a:srgbClr val="FF0000"/>
                </a:solidFill>
              </a:rPr>
              <a:t>(ver pp. 30-32). </a:t>
            </a:r>
            <a:r>
              <a:rPr lang="es-CO" sz="1400" dirty="0"/>
              <a:t>    </a:t>
            </a:r>
          </a:p>
        </p:txBody>
      </p:sp>
      <p:pic>
        <p:nvPicPr>
          <p:cNvPr id="4098" name="Picture 2" descr="http://t1.gstatic.com/images?q=tbn:ANd9GcQqJu0vHm-LRVrIPGWPvhvzAen-5MN4OE8g-0dzj7KSIy0wWjQ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0648"/>
            <a:ext cx="3168352" cy="2885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data:image/jpeg;base64,/9j/4AAQSkZJRgABAQAAAQABAAD/2wCEAAkGBhMSERUUExMWFRQWGSAaGBgYGB4YHRsfGyAgGBwaGh0aHyYfGRskGh0cIC8gIycpLCwsGh4xNTAqNSYrLCkBCQoKDgwOGg8PGi8kHyUsLDQ0Ki8sLCwsLCwsLCwsLDUpLC8sLCwpLCwvLywpLCwsKiwsLCwsLCwsLCksLCwsLP/AABEIAJQAxQMBIgACEQEDEQH/xAAbAAACAgMBAAAAAAAAAAAAAAAFBgMEAAIHAf/EAD4QAAIBAgQEBAQDBwIGAwEAAAECEQMhAAQSMQUGQVETImFxMoGRoUKxwQcUUtHS4fAjYhUzcpKi8RZDgiT/xAAaAQADAQEBAQAAAAAAAAAAAAADBAUCAQAG/8QAMREAAgIBAwIDBgYCAwAAAAAAAQIAAxEEEiETMSJBUQUUI2FxkTKBobHR8FLBBhUk/9oADAMBAAIRAxEAPwBw5q5nqvUalQbQimGYWLEbgHooNrb3wAy+WJ+KST3JP542ya364MUECgsxAUCSTsBvix4aVxJbl7TgSkuX9MenO06Rh2AO8bn6b4Dcb5nJJWlKJtP4m9WO6z/CLjr2wsh2aWAnTc9wNp9YPXEm/wBqgeFBkz6DR/8AHS+HubHyjzW5mynTxT7KI+7CMbHm3LbaKintAiInofbHP/3jp649TN99z+Xb8sSz7T1GeJfX2Bo8Yx+s7BwLjuRcwKyhjaH8vrF7T88MZySkR06Y4Cua9uwHSP1vfDBy9zrWy7gFi9OboT0/2z8J+2NJ7QLN44pqPYQRSaT+U7JSySrtinxnii5Wg1Vo8uyk6AT0BJsB3J2GJ+E8Xp5iktSmZVu9iO4PYjtjn3NnEUzXE2oVmP7pkafjVl2V6liquxt1A09ZOHGfAzIQrIbaRFjmX9r+eWrNFkRNwNIYMBaRqvpJBgm53AiMPn7Ov2iLxJWR1C10UMwHwkExI7EHceuOfZXkWhm3So1R6am+hYIAJkBSdgNoGLPJuQXJ8do06bEI9NwZN28rGD3usjCdWqSxtoMcu0rIuSJ2etSHXFDO5VWBExi/mZOBWddgOuKdeSe8mvgDkSlUy6EaQP7ev9sRnIKimdvl9saVlYQYIHX++NqWWaofMYXf3w7yvOeIrwfKB6dJmJgED/LeuLTcPIGGFcqBtfEYymo9hO/6YIL8wRoEXE4e5MDbE1ThLJcnDImTC7ffHmbyZba2PG/JnRRgRSrUjiBwfb3w0Znl5olWE+ojFrLcCpqpkSx3Jv8A+sa66iYNDniI7KcWcjmalNtSOy+xt8xscHM5y7HmkRihQ4eSwA2OC9RHWAZLFbEcOEcTFamCRDCzAf5tjMUsllDTkDqB9px7iY1Sk8SiruBzFnL8LuSOk7YWuauJ+bwhsl2B6noD3AH3OGxMxI8rR0P9o2tjm3GcyRVqFo+IzaTb1OF9fc6p9ZY9jaZLLizeQlPMVJuP1OLvLnFUo1TrCsSp0hutrgE/CLjvMYV+P8cFJVpoqtUZQzsR8OoSFX1HVsLmXqszB3BdVI1SJtNx874nU6dgeo0sX+00x06xmMPMdatSrvVVmeizQGYABj+IL/tBJAPoMEcrmFqKGgEH/IMdowczFeg2XbUreBAciQVgXGmdugjebYA8EqKMokEfisenmP6YCzixSxXBzMp1KbNobIPMlTBHhXDXrVVpUxLMfkO5PtgflqOtogSTH1MY661SllaYoZZRKwKhAJPqWPVd7dMJsVXlpQu1TVKABkmVuW8+uS1Iod1LDxGbyiQLhFJ3/ON8c2q85CpXzSZxdArOrndfhmAY3hYA9sdBy1VvMhCsjKArRJnc3O9yfa0YRefeDu1MtAii5ZTq8uiysL31agDHqcEq1fVPTbgH04xI1iMG6pHP7y5wpUegFymbNHzFgAdRVdtJm6gkE/PGvK3Fk/45lir+NM0y3Y6XGq/UG/scLfA+DVs5URKNLw2mC8gEjYi3SNycOOX/AGb06T06tM6age5jUhM2EGIt1H0wxTWEsyTn++ZnNQ+9MD+/QTtLJfFOu8GOptjT/iAcCCCSJjr6/fFepvqkTi3WgbmQmbacGWhSE7dL4iaks2GKbZmfxfLGlTPFfw3wdasdoMuDCQI+eNzYdsAaHEWJ+EkjF2nVLwXlfSIt746UxOhh5Qh4gkX6YkNdYscAuL8WoZWnrq1FRdpYxJ7YGcI5voZifAq0qkXhSdQAtJVrxPXEzUa+mhsPn644H1MYSlnGRG1q/TpiGrnQDc4D5jOMT6e+K37yNUSJ7YpqF2hie8RazBIh79+BtMjFTieZ1ZesiWdkYIQNiRbb1wONUCCW9hvirnuNIKesHWBbTq0n5CJJ9MecVgHJmOoQeJLyfzA9TLqruGqUxpcyb3JU7fwxjMKvCsyviVjpCaiGAHYyY72M74zExdWqjBXMpe77/ED3h2jTa41QcIXNVA06zkiQYf37j6g46jmeEAJqQttIJGoH5WYDCdzLwo1KTu7U/wDTVmV12gDb1naD1xjVaqu9BjuCJvQ22aS0l/wkYzOWZTItmMyWrXURqPcRaOpx0PIZLILlnVaaeYaCb6pIsDPWbg4VeBrUp0adR1KhmOlzcQDEHsJnf1w0DO1QjOAAD1VfLHw9OnX5Ym6t7N+OQJ9Bo9OhQEdz6/OK3EuBs9CnTSoywZZGPlnptb1x5y3wJjTARWZ5Mgeh0yPS2/TDDl6TVLgALN2Nl/z0GHLlPlunTUZhyTRaQt5jUZO3QkXHqb41S7XfCjGqrp0p6q98Yk3InIKpGYqstRh8KL5lU/7j1Pb64i41y5XoVGrUnJT8ai5Ts3qO5374tcR56pZeppglABpWkARGxm9vQk9MFaHGqNbR5aiMVLJqibwb3MgiJBkYfbS1Ouzzkg2Xl+o3I9IqZitSZBrYq6AkEMQP4hqA+JZ7bT64s8M5afNUAuYkeOp+EiwUx5SewIIB9ce1eV1o55WJdqFS6Bj5V1GdI9AbD0Iw+VQqBItoIP1tiUKNjYfnEJqNTkDZxmCMtwGjkaASip1N5ASZMG5kxsP5Y0cyQoMBRqIj5AfWT8sS8az+qppUwE8pn+IwfsCMCRm9IdmMFmBg9Oy+wUT88essCc+QitaMwye8sZqsLgWbSD7XN/TbF/LZwlRME9SbyOhgbW/LCJzJzJpsGAsJ9YwNr82ulCodUux77AWAwi+p1dq/B8IP3jZ0aY8XedBzXGFUwpUevb1JO3tiBeM6pMq6xuLH/wBY4vmOaqjN4YYxPyPqR9sWRx+sCIn/APQAn2n+WOjSatTu6pz9Z0V0Ebds7LlM0KhPh6gV3tiycuzDzEn57Y5rwPmVmbzBg3cfrMSMOnDuPtWXyMpKmCf5d8WdJ7VtT4V4yfWTNZoFUGys8ekSOfc0BmHDUy/goKSaoK6qo8Q1II6LC4UahCBHorozFJgQRAMmLHoQQcM/7S+JinXpSwllOvQbgg+Wb7/PYY95R4N++Au2nRTYAT+M/FB9Nj7nHrrCzdU9j+30jdL1LpuTjj0jrm+JP8KKwMC4iPb2wJrZltUumkAEkiBYdzNlmBO18Es3w7MMRD2F20SJ6QY9JwD45kdNCsr6tLSusI4YwF0mD5QCTEiDAOCJqKrSBv8AykEVbjkzdErs9TXFNY1qGZSVEeb4T/yxAg9e5wuvxyiXNMVQzztBAPsTY4k5vzlerl8tCsabU1apBBZgbIGjdZHw9+mAGc4aaLKtbLLRNRSyapssBQRc31Xx4qob1lL3NX8ZGPlHHgddlLkpEhRpEyILbibEyMZi3ytmKlbLU2aGJUSwQyYLLfvYA/PHmPbkmUyq4hjhfMVSdKrqF9/Te5x7xfQaNZnTTKMWFmBIGmQLiQB2vgfwtqNZNNTaNwxU+xjocV+MlVy9Vqa+UrGmZA0kA6bkEf3xL0VIdwc9pefTqeMSpy94dfKoaQIVZRkmSCL7n4hebi+Lma4QCU8OUCyGAtPYEWt6/nihyZwhss1QN8FTS6n5GR6Efrgzxfi6UNJe4YxMyFi4J6xvfF9tpXLDtCVsa0BPEAc28vuUZg3lAspsEj26fKcR85cWrJVo0KBY06KJTVQCw1EfEo/EWIYTHfBnLc2h6rUnpuA16YIIsI80Hob+l8AeYOaTkZNNQMxmbip1p0wdIVeoJIJJ64Ro3WFsLhc/eJ6i1Sd2eRJ8nw/N6tVWiqyQR4xVbgSLH8ojDBw/jlZ2C16GkbBgqjSQLlSpFzYGDjjVfi1Wq01KpJJ3j9elycP3J/CahGs5hlAt4YMqy9Nxt98Zt/8AONytibptOoOCucTqD8QpFU1vKzpI/hEbxMi4ERtAwPz/ADN2DGNj1IXYR3P2xHlOX/8A+U1TVq6gp0rpDamAMBQBLSRtgPw7MbNV/wBQHyt5CppGxlhO07MenzwG43PhmAwfScVaASBkkSzms4SlQ7ksQ0Xgkg9PpiDi+eAL7kIoA942+QxXzueHjV1VSytUJAG5MKQf+7r2wP4/W/0jQpNrrmFqNIADOTqCn0FvacK3VlsCar75xE+lQr5xmaQKaNLMe/8ACMXaHB2rKajEhLixgEggD7b4Yf8A4+lPL06dJop3LuD8ZtqYnaI2A74FcV4vTdEop5KQMM0+UR9zONC82HbUOP2H8md2YGWgPhNNKWYZnI7LadzE/wCemPc9WLs0XuR5hpj1I6YnzfDwgBAVh3UyDI79D1xrnh4tIaW82mJmD7GcNhgzBoMrtUgQNlg7TocgCT2W3vcYNJxJtCrJQMBbYfY3nC/lqJVYZYaYg2N+vqN8HTlmVUBFwo+cdfphpnFbq/oYsgLKRKtUBm06AYkzpvMgWI3+mOmcscHp5ahUVnZMy6TBYhNYAeIEjyrGp9xDdBhY5F5ZOZr1alTUEpAHWrhCH1AgkkgqAo+IbEjD1ms1SasmXCMsAISX8QDx9J1Emz+WIBg3LQcO3PXZyo+f3idjH8JlnL8TUUqSjUtZVBqrWXzuSD5l0kqokFtVxFgLjGmazYZCtSdDAqRvY2MewwE49zCaWp9b1NLompyral1sSi6FXSAoDTteI64ucS4qoy7uony2/wD1YER6Gduk4hanT7bkdFwD5/OJWVtvUDzlLI5LMDKiiKL6KEDxHEq8k+YHTICjT5el8D+Y8tmM6i+BS1tTF9KyTNvLOwi84cOTf2implkFdG8X4VOwcRY3uthBPXpcxhfzPO2e8dvC0IpAikCtMqbhg82YA/i7AbTh06cNYGDc+YltLrEqKFfzhXk7hr08rTRwyMBdDaJZvz3+mMwM4Xzjma5YtVMKAqkW1byxIjUSfkNhjzAzoQSTuiXudh5zB2W4RUp5pFWqPBqEr5viVuiMJGoG8MO18S8arnLo1GFKFbW21GDHvM4ItQHjJVBJUltQY3BUkW/6XBj0MYg4hmKUxVXUSBCmwjcMTusEnFZtKlYLVjBMpaS9mbaxyJFQ4uNCrJkAC/t+Xrhe4rl6NSs4rVXQafKU/FuRIgyAT+eCmfq0PDYCABsVaYAi8nve+BTLl3gFi5A6N/L64R1V20befqJTsUWLtl3k3PHOTVqtNagNCqBbQZlgOpO3YfTCv+0mkf3hWvp0hR/tKzInabzg3SVMtV1UF0VCIIWS1+jAtBB3uIwVzXFsrWRaGZVTrBIIlTM3YNsD2+lsH0zo9eFGMeUhW0MvDHPznNMrwKoyK4AINwJ80bao2icdS4Jw/wD0QKbQwEFjv6n3wt8Tyb5NjSBLJA0My+YK1x7HpizwHPVGI003KgwWQTHuN+uJOsFtxwozgynpBVUO+MztfKpV6CqrEhCRO8m51T64i5j5No1g1QMaNWPjUxP/AFdCMCspx+hw7K0/3yoyMx8q3JMmbAdgbnFWrzjlXDqpNbUD/qMNYFiYuYLR0HaMUxtFQFnoJKZWNzGv1ifw/mLw2aKQaKhSpUkaSVH4IuRt5Yi84ir5PxFVyFXXULKBv1Esd5mST0GKmbQLTUqqgkSNO0sZJIG5Ji/8sGeMh6eWLU6ZqCkoFQzpKLBJeIMgvIJ6R64h2tvcBPMy03w08cD8T48lR1ytIBaCAKQJ73VZMhZnACrxEipp8IFU1LTBkinJ8zx/9jGPxGMb5fLzRWutKrQkRqIlXJ202lhuSbRbecX8tkj4Ss0CNibYOAlHb+mJD4gktamBSCquhBJJNySb/fAbP1lDQReASdwfljfmXitRYBA0wI7YoVM0rJOzFRb3IMY3TUcbj5zT2DO0RhoUKVdQGAJUeQi142OJm8qgkfDY+nafTcYFUCRpYCw6HEWYzhNZtwrjbAemS2AeJsnAzCuQ4vUy9R6lEhSabTIJHTtt3na2L+W5xCUingqCqqAz1DBKnUpcN5yfxWaZiCIjC3Tzug3+nRh2PuLYbv8AgWUziISXWfhadQ7QQ0ggdrYM2oFCjdnHr3gjUr+XMA8b4p+8aJIFgYBhWf8AE8bCZ2/kMFuC8ZdUVgpYKIgMAQRI6wIjFfNcg1aTHQVqUy1oEFZ/iUz5ZvIJ3xZzoFBBTFNySsB4AVT3Y977euKt+o0urpSukgnP29ZPJepxgc/OFODcVotSqeJlxTI+FrNY336EdsDcpzOijRmKfjZcyIdQz052hjJKkbXkbYV6/Mfh1GRFZaSwpAO5BgkiO8+uLXhCoWdCAkGV2YEgR5fe+BjSVjI5/iOi7f3nQ8hzLQqCKcFFAiVFhcQLemMwn8n5kTWVgCBoIv8AxAz9xjMA90X/ACMFYgZicxkaofDgm5dz8mMkemAWf4U1ar4jvoVaUtYGYnSBPc4v53NidKkeI1hMwvvF9sC6+cZk0tAKqfhnebG/oPvi0zITs84uAyjcILp8t5iogU1tB6DQLzYgGb36Yo8a5Hr0aKvq2XzKd/KTqIjpEGDffDhVrL5bSTSaoRtDIQ1vWJ+WLOXz6MRT1eUQQT2b+RjA9gmHLNyTEvgfEdOX1TJHW5Ii4F5HrAjDZyhWo06JqaCWqAw7CCqAwFMyPi1NI9Bio3L9Om1Woo85vA2sZAUdJgjAnn1DQNOijHT4Y29Gk/czheuhUck+cO17MgX0ljO80o1Zi4WqGMhlJkA9DO8YH8T4hQKFaLOSW1XGnwzBBgx5tXlEbWwqgnf1Ij9D7jEtHM7A/I+nbDKaeoWdQDBMFuJULnj0hVc148JVM1I0qzFjMWUXnSdgDthj4NVZqR1SvhQWMaSuk7X2bpHrhFzyEQfvg7lOM1alFKGtnE37mdl9YOEdbSG+oMc0t5RtuO8K8HzQZ1RrBgzgT1Gw++3phpyXMq0M1VSvejUoFSNpMSt9hPw7fiwq1+CVKGYBqKQoC6WAlTYSAwtvIxvn82NVJ4nw3DkH8QUg/PaI9MSmr2WqSId26ilT/cQ/Q5qTwETMUKlIgALqUwALAAgdBAgxEYA8X49lo8riQRYSSSNxcQO3pjpPGOL5OoP3lalI06glgSJDAAwwPX9Rjn/OfOeXKhKdOm7d4GlZmekkm2PLSGs4H2gFsKrFzmyr5aVOSWI1OpI8pPwi20Lijl0QkTsCAPkAJxSzOaNVpOwH2sP1tjenV+y2+V/yxQFe1Nogg4LZjTmKoVVUfP6wcA89UIqSDcAEY9yed1WP19d8UeIZiXtsMAqq2tiHttBWT184GM9fse49L4b/ANn/ABOUqUW2BkD364QKhNz0P+fLBPlXPinmFk6Qxgn09fTHdVpxZSyiBqtw4nYMvnTTIvI+4/njfPGlXRkfyht2W3rftcYFJUDLvHr198QUcxU1ENYjeNj6xj5Rayp3qcESqwU9+Yv8e5NakxYQ6MZ1adut7zPrgDkqJOZt0YD4f4h9rY6X+8OXYXZAgBUCRN2+oAUR64EPwOmjFhSJZiGKhypBG3oY7Yv6b2gygdXv+8VZQ3C+UDcOVlqVIBFlB+Rb+eMw0cJ4dlXZ2YVEaFlSRb4uhFseYfOtQ8gH7QDISYp8I4uK2bQgQRNiZ6b++I3qnW6mxm3yv+WJX4b+550VCn+izwG6Lq3B7Qfti4c1l6lSqEsykyDYmOo7jBKbQ12/yIHMwyt0wD3BMiyfFIqUgRZWaR3VhBx5UptSrqhJC+GVVu69PmB+WB0aW9v8jBWo/wC8UQB/zKRldrjtipyYqeJcyOcNZQs+fWEYAxeRf9R7nAv9ow11QZFn097EAk/XFvlSkW4hRPRgWI9UUiD8ip+uN+aeGNUHlPnBkTsSNQ+XS+F2cbhmeAiAEO/1+Wx98QGoymAfX0wUakKVVlqU2MGCFMAbEXN/0vixx7l8qq10ANNwAQv4GiIv0J698ae5FIGcGcCswJA7TTg7B6tNagBDMAQdrmP1x0nivLaZdBmctS8N6EF1WGpuJCsOuloM+uOVZCi5dfIYWCTeBBkk9rYaslxeuwCGo5pi+gnyk9PeBfA7n4ha2JHEYeLcxmvQFJMuKWsxPiFjZgSqiAumRP5RthV4zrpMzBTpKwewnr6XtGGrgmVkUSe5N8EeceGL4LmPK40mOjWIPzjfEN9Xm0BvONBcDInKdCVGiQBpBtvtf5zi8OHIyT7R+n2wDzGXei2o2ufsYOJcjxXSChnSfzxSatiMqYuLQDhxJcpQhyDsRpPp0n6jF48LlARaOv8AnSMDKWej1O31M374IU+JzSdRN28vz/vOM2B+CJpGWVs0yqoA3B/SMDDW3xYzJAO+Khe+DovEBY8l1eTEmQMVFIxBTfp3/wAOLORok1AMdbgGcTkidO4c3lVpsbHEPMnNCZStTQqSTTDEjcSSL95AxnChpRUBkswNvvGKXFuCDNValXUP4VETZRAj3vf1x81WlfVJs7cyq5bbhe8tcL5voE+QVCAS4UqSF1bkRN7m5ncxgxT4rRrxDBSbREfb+WFTJcrENILUiNmHm/PBLiHD6zUiCBVIFmQFXMR8O41RjV1NLuNp/WYVmVTkSxX5h01npUmSp4YGosA1zPlBIO0X9cZhS5R4ZWmt/p1Pwg+VtxqnpvjMXkoRFCyab2JziHeLcQ8RRRJlampZi40wFf8A7wfkThV4dkXL6lMMDed5/XDvxTlJKFaEYsjHeQzDrdQJTfY3sdsE24NTyyUnDA1BMhCRqH4WMXWDuJvG+OVrXSOT3nbdQH8Rgh+XahQOVgE9j84ESAPXE9HlfMJFRaTMvUiAbX2Mbfr1wyZ/jDVyxRC9IyZaSrAW1y0aGBm4PWDhfqcZdgVdvLsE1Qog7QLf3wRdSA2fWL+8luD2knLdJVzWsCDpaB2JF/rjTjOakagNmkH2BmfcnEmR4jSpUiFUvXd/+WoloHX0UdTga3EWzL1FNJqaqpLFmG3bTAg/P1ON2sH5EKhzzEvmDNN+8O3tE9unvi9wPmIKCjDUjCGQ3947jAfi2eFSo5FxPlItI7Af5bA8g9r49dUtvearuKHKxs4pwHQrPl/NSIuN2UHf/qX7414TnQUALCYIOoxpi256EX9MU+BccZG0O/lPzM+vbB3ilClXU6lAafjFiJ2957HfvhYXNUenaMj1ji1JYN9ZwfSF+XuJksFYjyes2PUHqMNXG3LZc9Yv0IIkHHOuXsvVXVTqGVS6nZgTYaT/AAwDKm04ZKPGGpoUamW9YsZt12M9MIaims2eA9p4Eou5xiAuJ8DOYoKUAmST03Nh298Jub4Q6EjSTpEsf83x1LlzLt4JJ2TvsO1/viepoALrTVm6nfA01zVMUxkTxpW0Z85xkv8A2xvRzJH54a+YeB/vDF6NJVqgeemkeb/cgG5HUDCayEGIxbrdbVyJPcNWcGSzJJON1p3npMYjFFj0xPQosOhiZxszKnPeG+X+Bis3mICzfvbG/GeBNlKsPdGEow6/3HXBzgHKlYkOdKUiobUWiQ20W+uGPigy+YpeDUKuu4YAhlbYMD2GxHXrGI9mqK298r5/KUBX4OO8RH5nbQQvxxpkRCr/ALfUjri7wvmTTp1IbWBEWi0+pxT4bwwnUrbhisTe36fzww5TgqdV8zRM727dsdvalBtIk99W6HvDuS5goPZgfnv9BuMb0cym6EjsNuuKtDgSIYG53PXFlsiNQsYiwH6/PEkitmwpmf8AsnPAgrJ8b8HM5lfjU6HAB+AsDqH1E/PGYXeX2U180W/j/V8Zj6RKkCjIzNdRp0XM1aANWoAW3KmDBJ32uJbFLh+V8SZUsguSAVt2v1xLxPhL5aq9JhYHykzdSZBHSYt7jEFOtEBGaTaQTYjuOpxJboq2w5Hzib2V8oq4+Z7ywOMHU1FBpLaSpWFAhSGUx06jrO8zgBm+Fm6sN4uJM3vvgiclLkzJmdQMie9tsWanD2vEmbyP07Yx7wv+X6TpNODhiDxwfX/UDUcoyj/TIVjAlryBtPWBvhe5g4l4x8CiC6gRrA+N5jYfClzE++GlsjUOoPMGw6xaIn/LYlo5VaaCFA9gPkbb4oJcleQT+cYD1jK7sDH1yflEvhnKtyKykWGmL3m+3S33xVz3KxBNiIBJPS3acPtOkTMgW+WPadA1CR+HtgTa9hgkcQK6oD8Q4nNDwZgwBWV6EWn674LZejVCgsCNIKz8QZTsrAdB3w6VOAA+o20wLYDVuWasm8i8AWN7/MY578to5IjVGspBzzCCVKTZfQpgjY7kE+vbp7YCcJzbMZYw4JAEzPSPlBwRy3BGveBHysNx64J5HkOo1NKmkKo8qsbSTYaZPmM9cBQrhsHP+pvV65bhtSRZziJFIoBc3F7A7tb6YuVI8CnUSQppyw3ggQZ9ZHynGmd4U1Bmpuh1xu35r3mN+kY2yrMENNqmmmQYgbEmZP5YWOO2OYDSavadrQTlcqaSl38jEgo2mSQb3kiPzvinx7glPOFqlJTTrR51MHxAPxCPxR6XGGU0qZYEsJiGVjsQPKYPQxBPriJeIUaWiASoMagJIHQH1CnT8vXBkuIO5e8duurZcExRXlVlYETOx7WxO/L4L+ZwqgESB2E/O9sFckKkliSV3uII7TiLi6syEARBEk+9/YYILrC4BMko53jJjBxSiqUKLhQGCC2kgCROwNu+FrIccR6pJWbwDt7k4N52sWyoAAEKAQJ2j4QTe4iThX4bwiGYus3mJMH0jtOB0ou1t/rLF2pWsAgwrlaKHzUwCTck2tJI/PBjh4kjr3PyxSoVZBkAarxtA2wSyWatYAC3pYdP1nC7gOcNPnLX3E5k5pGPhONq2a8MQRY9vT+WJlrpEmYNveTeO0Ylrojeq+v88LrprN2QMgcwCq2c4nOckNGazWgGGYEAXiS56fXGY7Hy1yhQdWqtTB1wAYuQs9ul7YzH1VVjFASspq2RG3ivCKVddNRZjY7Eexwn53k+ipbS1QQJEFepj+HGYzAdTUjHJE5ao7yvw3lakD8VSJHVf0XBrh/LdLXB1MB0JEfYDGYzExqUa0ZHpBEb2BbmWuI09C6QZUyACBYCAALbR3wC/wDjNItMtttaPeIxmMw5YB1FH1hH/HPKXAEk+Zz76f6cXH5TorsXEwTcdieo2nGYzCgrVi2RABQcyvT4IlvM3/j/AE4sNy9SA/Ftvb+WMxmFbaa89pgKJ4vLdIAAFh13HUe3ri1l+HaEKipUi3UWgyIgW2xmMx6pFXOJpQAZQzHLtNyxZnJPqPftig/KtIEQX/8AH+nHmMwStFPJEGAMyI8pUSD5nv6r7fw4hblKlAGp4H/T/TjMZhgVr6QwHhm9PlWnqHnqW6Sv9ONanKlJj5nqGTe639/Lj3GYMta47TwAzMflGkVUeJViZ3Xr0+HbHo5UpfxPv3X+nGYzAemuO06QDJW5ToyLv9V/px63K1K3me3qv9OMxmHUrTpHjz/ib2jYeJueW6cDz1LDuv8ATg/wDlSiPMS72FmIj6ACfnjzGYxpFAsmKAMiNKqAIFhjMZjMVxH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102" name="Picture 6" descr="http://2.bp.blogspot.com/_47z9bcWuslY/TCDzpH__37I/AAAAAAAABS0/_BFosE9Q_bc/S350/lesson08-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428999"/>
            <a:ext cx="3895601" cy="31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27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906888" cy="25922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3600" b="1" dirty="0" smtClean="0"/>
              <a:t>La invitación que Dios hace </a:t>
            </a:r>
            <a:r>
              <a:rPr lang="es-CO" sz="3600" b="1" dirty="0"/>
              <a:t> </a:t>
            </a:r>
            <a:r>
              <a:rPr lang="es-CO" sz="3600" b="1" dirty="0" smtClean="0"/>
              <a:t>a los israelitas que se habían separado de Él, y a los gentiles que quisieran unírsele es: «</a:t>
            </a:r>
            <a:r>
              <a:rPr lang="es-CO" b="1" i="1" dirty="0" smtClean="0">
                <a:latin typeface="Agency FB" pitchFamily="34" charset="0"/>
              </a:rPr>
              <a:t>venid a las aguas</a:t>
            </a:r>
            <a:r>
              <a:rPr lang="es-CO" sz="3600" b="1" dirty="0" smtClean="0"/>
              <a:t>».</a:t>
            </a:r>
          </a:p>
        </p:txBody>
      </p:sp>
      <p:sp>
        <p:nvSpPr>
          <p:cNvPr id="5" name="AutoShape 2" descr="data:image/jpeg;base64,/9j/4AAQSkZJRgABAQAAAQABAAD/2wCEAAkGBhQSEBQUExMVFBQVGRcYGBUXFhkXFxUYGBccGBUbGRUXHyYeGBkjGRcVIC8gJCgpLCwtGB4xNTAqNSYrLCsBCQoKDgwOGg8PGi0kHCQsKSwsLCwsKSksLCwsLCksKSwsKSwsKSwsLCwsLCksLCwsKSwsKSwpLCwsLCwsKSkpLP/AABEIALMBGQMBIgACEQEDEQH/xAAcAAABBAMBAAAAAAAAAAAAAAAAAwQFBgECBwj/xABDEAACAQIEBAMFBgQEBQMFAAABAhEAAwQSITEFE0FRBiJhMlJxgZEUFyNCVJMVYqGxB3KC8CRDktHhM8HxU2OipNL/xAAZAQEBAQEBAQAAAAAAAAAAAAAAAQIDBAX/xAAhEQACAgICAwEBAQAAAAAAAAAAAQIREiExUQMTFEFhQv/aAAwDAQACEQMRAD8AofOb3m+po5ze831Na0V2PqG3Ob3m+pqZ4J4du4hS5ucq0DHMYsZPZVGrH+lQlW3gvFVu4X7PcL2uXIF1FzAB2mHGka6TOtVEY34z4XNq1zbWIN5AcraFSpidpMiq5zm95vqatGMw1+xhmRSt6xJbmW+hbcuPaB0A107Gt+H+DrN1FH2gm6ylhlA5YIGYgk+YxsTpSiJ9lU5ze831NOcXg71oKbgdQ6hlknVTsd/6VK+GPD5uYzLcA5drz3NREDYeoJgfCalvFjNiGWzb/EuDM2kAwJZjrsBsB6DvFK0L2UvnN7zfU0c5veb6mlPsT5C+RsikKWgwGIkAnvFJrbJIABJOgAEk/AdahoOc3vN9TRzm95vqaVHD7mQvy3yDQvlbKCN5aIFIUBtzm95vqaOefeP/AFGnXBmtjEWjeE2865x0ievp39Jq8+KPEpsNyxaWCNPKuUqdokEERVojdHPOc3vN9TSqpcKFxnyAhS0mASCQJ7wD9Ke2eEXsSxa3ZKodSxGW2vc5zCgfD6VaMThrdjhmRTmOZizERnaACQDqFAIAnXTpSiN0UXnN7zfU0c5veb6mnXDMPbcuLjshynJAEF5EBp2WJ2rOD4NevNFq2ziYzAeUR3c+UfM1KNaEbSXGDMuchACxBMKCYE/MxUhY8N4xwCtm9B1BMqI/1EVaOGcPt4fA3xId2K52A8pgEhVJ1IEHXqT2iqu3im/kCZiQugJ1MDYa1aSM3fA34lw2/hyBdDKSAR5pBB9VJHSmXOb3m+pq2+M7pFmxbbVkRAT65AW/qY+VVCjRVs25ze831NHOb3m+prWioU25ze831NHOb3m+prWigNuc3vN9TRzm95vqa1ooDbnN7zfU0c5veb6mtaKA25ze831NHOb3m+prWigNuc3vN9TRzm95vqa1ooDbnN7zfU0c5veb6mtaKAKKKKAKnfDGPRRds3TlS8FhokKyElZHUan+lQVFUPZcsPdsYNHy3Guu6lSTooU7hUBO+0k/KpLgnEcJaRXRyswXBAzsdyCxMBAfyrvGtc7mirZnE6OMVhlxNy+L3/qoyEBQIzEGSc0mIGgFQnAMQlriDm44yutxQ4kiWiOnx3qpzRNLGJ0leMYdxcwxYImhWBM6nPrsWOhk6UgeJ4YcoW8qvhSGtqTOZZlgX6MTJnaTXPZrIB3pkTE6FYxOGW5evJd0uKym0VAALe0WM6xrpVBxTAuxXaTHwpMgisVGzSVC2CtKzgO5RT+YLmjtpI0q348WvsPKuXlvMhm24UqVWPZ1MnX6VSqJpYask7PiK8toWwxKr7Mmco7AdKkcZxJH4faUMTcUvnB7tcLD46RVbopYofcMwdu5zA9wowWbekqxnUMemlKYTjt2yhtq0pJIBMqCdyBtrUbRQtFmw/FlbAXFZzzeYzEH3Sqga/I6VB8LCG/a5hhM6Zj2XMM23pTWihKJ7xljRcxBIMjU/Uz/AGioGgmioVKgooooAorKrNbizvBBA6idfrt86CzFqyzMFUFmOgAEk/AVYMD4DxN20bkKhDZeW8qx7kkiFE99T9JW8D8Nf7Yj5VYKGLDMPKPZmRIBkj+tW/BXbqXrua4uUsAEkwJ1MA+y3mj130rLfRxl5Ojmd7g95LfMa0625y5ypAnt9QfpSOHwT3ASiMwXfKJj/etXrFY4M6m+GbJcWbR8ylhGVYO8gEwZA0qUxty2uI5eRkZlzFVVSpeIBAEqWhCNNPKJ11pbXJF5rOV0VYfFfDYxDZVRBC6aIWMSWjQdxpp5agmswdSB9f8A2q2dVJMTorLLBrFU0FFFFAFFFFAFFFFAFFFFAFOuGWla4A5hf7+nw701ApR7DLuCIO/T5HagLDxThFoJofPuTO/eR8e1RdlFECYE77x3JHf0/wBltDvrPw9e/wD8/wDmk7iEdZqkon34LZcSLh/p/XTenCcJs6ebpl+XXpudZP8AMdulW19en9dqA5Gskdf+1LFMsuJwNoBhmEkydvkBHboP/Fbng9q4ujR8PoBt0AH9TuTVXuXiTJNKWsayiAx+u1LJTJ65wGyv55IJ66HXQSdYjSfifSkLXBrJ3uEd9gPlI7/29dIrEW3GradN+wH/AHj4yOhpGD667epoWmL8QwotuQrZh0NNqCaKhQooooAooooAooooAooooBzw/id2w+e07W2iJHUbwQdCJA37VZuHeIHe2MxCuSLeZd2LE+ZgCNdeu8fGahWQx71KMSgpF441wm4SpS4wDoPKdzHmnpJ1H0p/wvxR5nuX7asbdosGtrLLAgyGMrMDVdsuo61QW4teJJN1ySIJLEmIiNfQn602DHuaVo5rw72yV8S8eOLvZ9Qg0RTEgGM0kDUkj+1RNFFU7pUFFFFAFFFFAFFejfu84d+iw/7Yo+7zh36LD/tis5I8/wBC6POVFejfu84d+iw/7Yo+7zh36LD/ALYpkh9C6POVFejfu84d+iw/7Yo+7zh36LD/ALYpkh9C6PPfD8QLdwMRMf09fjU5xHi9pkyRpHQekaTsN67R93nDv0WH/bFH3ecO/RWP2xVzRl+dP8PP4xSjpPp3Hb0H+/jKjjlk6m2J2Og1rtf3ecO/RYf9sUfd5w79Fh/2xTNF966OLDjtkbJ/Tffv8f8AetY/jlmZ5Ynfb/c9frXavu84d+iw/wC2Kx93nDv0WH/bFMye6PRxX+N2OtsfQdd6Tv8AGLREC2N52A1G3x7/ABrt/wB3nDv0WH/bFH3ecO/RYf8AbFMx7l0cds8UssssAPltvP1n/fVHEcZsiQE7xA1EmdD33+pNdo+73h36Kx+2KPu84d+isftimY9y6OIWeMWgNbY020Gm/wD3qKx91WclBANehPu84d+iw/7YrH3ecO/RYf8AbFTNF966POdFejPu84d+iw/7YrP3ecO/RYf9sUyRfoXR5yor0b93nDv0WH/bFH3ecO/RYf8AbFMkPoXR5yor0b93nDv0WH/bFH3ecO/RYf8AbFMkPoXR5yor0b93nDv0WH/bFH3ecO/RYf8AbFMkPoXR5yor0b93nDv0WH/bFH3ecO/RYf8AbFMkPoXR5yor0b93nDv0WH/bFH3ecO/RYf8AbFMkPoXR5yor0b93nDv0WH/bFH3ecO/RYf8AbFMkPoXR5yor0b93nDv0WH/bFH3ecO/RYf8AbFMkPoXR5yor0b93nDv0WH/bFH3ecO/RYf8AbFMkPoXRYaKKK5njCiim3EsWbVpnC5isaTA3AJJAJAAkmAdAdKArWP4o+HsX7nM/GQZcjkkM7sEtvBPs52B00jTpocAx/LYZ7zFXAguzMWIJBckyFmRtC6EDQVD+K+O28WtmwqFbxuo7AwRkt+cZHXRs1xbYA9qJJAApvxnBG1iyrISGwttEiJLfjZwCTr52QsOgymvQo62da1s6LZ4jbd3RWlkIDCDAJUNAJEE5SpMbZhO9Zu8QRbi2y3nYFgIOwIEk7DUgCd9YmDVD4JxQjFhl1DIA8g+1nY9dcwTQ/wCj4U/8U8QAv2Wtn8ZH1UqR5OWx3OhU3Dbj19Aa54bozjui4jErmy5lza6SJ0idPSR9RTb+M2eYtvmKXbPABkE2yocZhoGBdfKTPpoa5Hae9lssmcXRhbqKdQee2RnB7Nn8xJ6lu1SrcMD4BuWSQbYQDpanLaUgdMiZnPUEyd616kv01gXTj/ig4ZcSTbkWbPMVs4OZ8rEIyDVNQmp3zabVB+FMc9u6iMC4dYe5mEtcUwzMntEu7P5thkjtFW4ri3GHxJbNmvX7MyCTk5llUMdSUtpA9W7Glr1t+XiCmYs+HtquWZa2FY3Cp305l4dyQPeE7UElRVHR0vG8cCco2wt1HYqWW4vlAUksB/zPMACBtM9KWHG7MOeYItqWbfRV1Y+oEbia57aQriLFxCSCj5Pdzs1sctY0ChbVodonsYZ8BvBLFkOpBQZbrEeWTkLBl3DMyuTI/uKx60TA6xh8QHUMux7ggj0KnUH0OoqD454ga1iMPbt5WDm6bg3MIFUD+U57qE+gNRnhTH3Tg3RRLqj8sn2phjbzescsH1mqe7PKtZzZxhOXaPU3AHJ/1KeWSd809aRhsijs7BbuhhoQemhmCNCPiDVMs+I+anPus6WjDeVioRGEoIUjMcuXMSTDNAAApx4IaEEeyQABsBlAVQB6Kqz6nvNRPibC2Uw1+zZue2zW1tkELbZjkuEMQBlRWdtyBEDXLUjFJ0Et0LcNxWIt4VsaGL5V5l20xLZlC57iozSylASFEwcuokyLFg/FKuzSuW0FQrdDBg2YSwKDVCCVAB9rMIqv4viirw1sPZIe7eRk8vmWytwFS9xhouVSSF3YgADcisPhblrDumUx9pR7isNBbV/wyfiEw+vYE7Ct4qXJrGzqx4zZhPOPxCVWATqAS0iPKAAZJiNO4pbGY1LVs3HMKI1AJJkwAFUEsSSAABJJFczxGKEeWVbPaZA2s621utIkZSqXOuoPcirdxLiSPgxzpUMpmFJBIU6SNm1Edyulc3CjDiTV3itpSoLgFtvmYEnYSdNaUt462zZBcQtBOUMC0A5SYmYB0+Ncow193utzlzM2HtW1iBJCOGgkwVF13JjoAdRFa+Fy4fDtDCReuCZjNdu2yR/0kk+kdq16v6awOvPdCxJAkwJMSTsB61S8DxW5d4hcYMcod7aidAltuVEbS11bzT1AUdBWfFbO2LwxIItG28GPzl0zAdnKAAdYLx1pt4HtMjMHHnDOG9GzmNeoOZiD1361IxpWRKlZd8RjUtqxdgAil219lQCSSN40P0pvc45aBtgsZuyVBUggACcwPsasqwdZYCqRbuFcRiOeSs37uaQSMhufhlv5TZt2FHT5zFfu4rmIbbE51sKtud8z3LpQk+8oW0zHplPaqvGFA6a/H8uJFtsgV8yoQSSWUBmzH2VMEQupO+m1N/Evik4RbxyAhLDXFcuNbnmyW2tjzAHKPN1mBqKpeARrmCxQILOftD5SPz3GuFSR/rJ+CjuKa37dw2sWPM7MLQEyS9m0toZvXQXY7lqq8asuCs6bw7jaXLPMZ0WASxzAABdGbU6LPWpIGuQ8X3cKrZbljDoSBoyi/cN8z1Cq8n/4rpXhy+WsLO/f4kkf0isThWzMo1slKKKK5mAooooAooooAoIoooCMxnhuxdBD2wQeh2B7x3pph/CaqwJuXHVdg7u+UdhnYxsNqnqK1ky2xsOG282bIsjrFbX8CjmWUE+tL0l9qTPkzLnicsjNHeN4qbIJnhtv3F+lbJgkBJCgTS9FLBWvGfAhcwbC2kuj2rgAGpFu6ruAOpyhtKU8L4FeSJUdSNNpJP8AYirDWqIBsIq5ao1eqEBw637go/h1ufYGtOaKlsyI4fBok5VAntWjcNtkyUEkz86c1B8T8a4TD3Dbu3gHWMwVHcJOozsikJpB8xGhmit8FVvgl7WFVSSqgE0jf4VbdizKCTEnvG00rhcYl1Fe26ujaqykMrD0I0NbJfViwDAlTDAEEqYkAgbGNabAgvC7YIOUabTrHwFK3MGjGSoJ2pailkGp4XaiMgj4UqcKuXLlGXt0pWilgajhdqIyDT0rb+H24jKImfn3pxRSxYndw6sIYAitVwiAyFAPelqKgEL2CRjJUE+tVLhvBS+PvXHtZEIVVXQwqLAkjSS7XD8MvWQLpRFaUmip0IWsAi+yoHTasDh9sfkH0pxRUsg2/htv3F+lLWbKqIUADsK3oqWAooooAooooAooooAooooBDG41LSF7jZVEa6nUkKoAGpJYgADUkgVH2vFmGa41sXRmUuCIO9tUa5rHQXEn1Mbgw38acPe7h15epS7auFRuwRtY9RIaP5a5bw7CXLrXXtLq32xYOytdu/hk+kIBI7V1hBSVnSMU0ddseJcO4Qi4PxEFwSCCEYSC2nknYZokgjoapHh3jRuBcQ4Zs7i4+XUpzzKsV3Kogt2hGsA9qa4Hgt0u4Ksq3LaqhI0tlbbW/MO4zMwiR5++tS3h3gtwAQmRwqKynqbYJST2DNHrlreKimWki2XPEuGW2tw3lyMjXAwlhkSM7HKDCiQCT1IG9I3fGGFUgG5rltsYVjlW6cqFtNBI17dYrm7eG76o9oKfPhjZBP5bgDl82v52eR/lra3wa673DymAzYfTryrbKzfOTc07TU9cexgi4cN8XTi8YLjlbNpyAWEBVS3bzQRvLm4evSpxPEeHJuDmCbTKrghgQzZcqwRJY51EDqwG9c9ThV5bV9OWWZ71u8D0ZBfS8yjuwjLB931EojhV5bjvy2IN5L2m5Xki2ANfaVgCZ9zTcVXCLGKZZrHivLi8Q7XC1nmJaRdfaFtZCr0JuNcnSfJ6Va+H8RS8mZD1IIO4IMEH5g1yt+EXtwh8t+5daBOYXOaBA6hRdAPU9NqsmEN1CjwyBrrMQjQqgq/tJ/zFGZRHRip6ayUF+CUUXLFY5LcZjqZgAFmIG5yqCYEjX1HeqXwo2Tauh/NfBuBRlJzOSxLhSIOZzJJ2mGiDEri7hGPhxIuW0NuTAcpnzJMbgsGjrmHbRrjAM11coFy7uo15SlQhY9jlXyyNWbSQCRmKoykVHHYiyboNshBy719xbaVhCqpA6MVztm9qQNdBFo8A2HHmdiTHmPdyS91j8bty59Krv8Aa/jMQCDaLWnsopVlCqEYKSSI8z3CQBMKo6yBa+D4B2w960AbbXEdRO6FlImR/M3/4z1rpNqqNy4JS54vw/LDq+YMwVIBGcsGKlZHmUhGIYaECRNYwXi2zcu8syhJAQtAFwwcwBBPmDK6wdTlJEjWqLf4JcFvDstsq9pvxVgEn8I2hoD5lUeX1DSNjL3FcFvOEuZIAutcIXZWIfJ8VU3NT3UVnCJMUXZfEeHNxbYugs5cKIMHlnLchoiA3lmd9KSueKsOq3SXjlBCwIIMXNLZAO4YmAe8joa53w7gt5Thc6H8JGtMexJtef1U5GI6z8aW49hWuXYC/jRYfybOlq8WCqDuQcxk6GI0inrVjBFrwni1VuNzbpM5iLYtmQEClgqqCYh0MsSTOgEECxW+I22tc0OvLy588woWM0knYRrXKsfwbEXbhZbcH7PcVI085RQNzueUp9JHytY4bcu8NxFhBBZHCKdPRUnpIEf6qkoIjiiYu+LrAVCCzG4SFXKVYwoYkq8EDKVOsbjbWBPGOFJAFySSi+y0KbihrYYxAnMvzMVSsTw1xesX7dskDmC4hGpd3ttmYTsRbCz0yjpTHDcCvi47m3MX1do0BVbOVSPTmJb+WsVfXEuCLNwbxwTcu80ObZv3lDQItIhdVkDUr+F0nV+1PPEPi02hcey9u4iYZrpVVJaWDGy4uTlKEI/lAJ0naJg+DcLuphr1nL+L+MUcxDluZyyPnczGdoqNHhy7y8RaVCOZaCWyeipbCqjdmJDD4XJ6GrjGy0rLdwrxgq2bQulmulT08zC2FV3I21LD5mp7E8YtW7Bvs34QAYsAToesDWNa5/ew14X7N1bRgWuXlbYOLjOc8bAll1/8AtmdxUxxDA3RwzLEhHssw0BNq3cVn0J2hZidgazKCMuKLZZ4gjOVUzEa9CTqQD1gRPxHrDmqJ/h7jXdrikey9wa+txmn03AHwq91zlHF0ZkqYUUUVkyFFFFAFFFFAFFFR2M45bt3RbMloUkiIQOxVJk9SG0E+ySYpVgkarPh7wycNefqpLQfQuzAH185HyFWVTIrNVNot0YyDtQFpDHY9LKF3MLKjaSWZgqqANyWIAHrTfC8es3LmRHloB2MagMBO2bKymNwGHelMUP8AKO1YyDsK2rAYHaoQMg7UZB2rNFAa8sdhQ1oEQRpW1YLdKAQxvD0vLluKGHYgH+9IYXglq3GVQANhAAB7wNJ9af0VbZbEzhlnNlE941rcCs0VCGMg7UZRWaKATvWQykbSCJG4kRI9ar/DPDbriTeuMGMBQQMoyrORVWTlAzMdzJY9AALJRVTaLZqEHYVkCoLH+L7du4yLau3ihhjbFsKrRJWbjrmYAicsxMGDpS2D8WYe4ypnKXG/5dxSjaehEEdJBIPQ1cWKZLZB2FGQdqwt9S2UMM0TEiYOxjtofpW9ZIYyijKO1MMdxy3auC20kkKTEQgZsikyerTAEnyselPLmJVVzswVd8xMAfM1aZTbIOwpvxHCm5bKqQDIIkSCVMgESJEjvTXE+JLFsSzMJ0E23EmJ3KgbAneIBNSFi+rqGUhlOoIMgj402htET4c4B9mDHcsSSepJJZifUsSfTbpU1RRRu9huwoooqECiiigCiiigCub3eMKeIXc48rXnUEa5TZthNR2HLuH4uK6RXPcX4Ju81mkQXxJMbxiLucET1VSV17108dbs3Cv0km/xGsrbRuW5Bs2rkSMwN24LaIRtm3JMxppNb4P/ABFtO4QoV/Fa05zAhWysykaeZSqyTpGZd9YrT+CsSAkgEKMOpA7WHLjL/mLTrtFKt4EvZmbQfiXX07XVZFjuyow/2NemMDdRNcbxVsQmGCvcZbrXb6cwguhYBbakqAIX7SGA6ZBqYmkvCOMVGtuwJ5rvkA/mm4ST0C21tL8gKlLPhK8OS2UBrIKR0ynJqPWbYMdoE6TSFjwZetmzlGlkso7sjBRJ/nGRNNjLa6itXGqLaqiwYPx9ZuWkdVfzi4+XSVt2yJY+pDJA7v6EiveFvEjWbaKFztdVr5HQZ3zsN5BZ7jwYPsnSkcN4JxFtAvQW2sEjfIYAde7xMjvl101Uw/hHEo6XBCsqC0Y1ChSxUqCPMPOxIIH5e1ZqKJUS5Y/xPbtYVcQVZlZrSgCJm6yqu5jTNPyqLbx6pVQqHmNce3E5lAQEs8+WV0UdDLRHfTiPhq42Et2xrkupcKnfKoaAO5zFT8jUI/gq+rIw1a091h0BW7cLk7HzDyiIIjN6VlRiZSiXbD+IEOGe+8ottWLjcrknMB31Ugd6qfEPEKniHNbMi4ewoZdC34jl2URoWPLsrHcx61L2fDdxsHftM3mugwSPzzmkgdC3QdKr2I8IYi41yRl5nLbc6PaKlFnTyeRSToZnTWkVG2IpFoueK/PZCqAHZkedSH1CKGBjUq5zajyRHmBEbb8cuzlVVTLkoDIzWVuC2wVp1uaq+oAho6TTPE8FxAtqvLUIjI5IkEcrVRtBGYZp06j1qK8K8KvXreGfLottAGH8wR2Y+spb09D30qjGrLii52PHFhxaK5jzASRoDbAcWzm13zmABMwx2E1G4/xvavWSqNdt8xra27ltlD5Wcxc1BCqRbdo1JTsTpG4HwVdtXLbRIRFtkdgk5WXuTmcme413nax4PvLYtWsoJw7ArvFxRaa0MxjykK06TrTGAqJOXPHNu3lVwWPNSyWEBc7LnfTfKq7nuCOlGH8boiuMSMt22mchBK3BnKDlyZksAArRqd94rt7wXiJJGoF431nqXDhww6QbjkfLaKdcZ8G3bpzLuVsxPQ2HNxVPozEkn12pjAVEep4oZr2K5ZZntAKLbRkLFQyhAsSBnWWJk7CBVl4fxVbmHF4soTLmLbLlic2p8ojXU6VS8F4exVm69xUVi5DQ06HlLbiR0GSR3npUhwrw1d+xXLBOQlVCk6jMkMsj3Sw1HZiKklEjSE7JdL95bQVxcLOrkOty2t12dvwmUZjmLw0gbTsQY1uJW7mNuc1dGvfZ1ygEIbdksSQdCA4v9DrFP7l25bYOlhxiAuWbjKbSnXXynOyyc0BZYwCVEQ2wfgi4tm24JNxLhuHP7T51uB2aNmL3C8bdPWtKv01omfBAtvbNxM0S0BjJ9ogEkbkgTGwBAEAU8454l5F5LSpndlZz2ChgqjfQsSYOvsnTtC8B4ficHatqFDZSivInNbVCARqMrliDse3qHXiTgF25iLeJtGG5fLPdYYspAIIb22kHsutYaWWzNKyA/j63ccWIOS5dVFPu5LAZcw7Bhdb4sPWrD4sLK+F1y2/OMx9lbvkFsk9DkN+CesdYqAw3gW8jBtNLl1o6xcJC/FlUx86uuPW4LAyormRmVpPl19kAiW9ncjrvsdSaTVFdWqKhaum7xBLJEpbQ5T7wuXPaJ66WCAeoM9ZOOO4z7Hi7mHtvct2sQllhy2ANq4911dlLAhVIt5mEdHI1NO8Bgr6Yq5iDZBZ4gZ2CqFUKizkY6eYn1c9IpK94Rv33OIuENdzhoIKqwVGRUUalEUOxEySSxPtaXV74LolcN4y/EKMsqjLbZwPzMFJI12DOqkEd9dIqT8PcaOID5gAyMwIH5RMoDqZOQoZ0BnYVUrfhPEI93L7N1+Zr1YkOQwjTz6yDsAOlPeFcIxVu5duBUW42ozFjbkIqAGIJ8qfVj6Rlxj+GWkXeik7FwsoJGU9j0pSuJzCiiigCitHuACSdO9U/Hf4iAMRYsm6o/OWCqf8ALoSfjQ3GDlwXOiq7wTxrZvghvwnBAKuRudoOxmpW1xe20+YCJ3MTG5HpQjg1yPaK1S4CJBkd6rHGvHKWnNu0huuvtQYVfQsevoKCMXJ0i00VU+D+PkuPkvIbLRIkgqR1hqn14xaLRnHSDPlObYA9TQrhJcoe0UnavqwlSD8DUL4g8W28MQoBuXDqEXt3JOwoRRbdInqKpmA/xEBuBb1k2wxgMGzCegOgirJ/HLOkOCDOoOgjeT0oV+OS5Q/opK3iVYwrA/AzTHjnH7eFTM8knRVGrMewFDKTboV4zw437L2w7JnBUlSASrAhhJBiQTqNR0rHBeGCxaCafLb4D0Aqqr/iSQ03MOy2+rBgxA7lY/tVnt+ILLJmVw22g1Ou2lW/w24SjpokqKQt45GjK6mdoMzBg/1rTiPEUsWzcuNlUdahimOqKo13/EdplcMxTuWAYj/L/wCasPDfFVi9bDhwNCcp0bTfT0obfjkuUTFFNLPE7bAEOBtoSJBIkAjoacXLwVSxMAazQxRtlrNUvGf4i+YizZNxR+csFB/y6EketSfBPGdnEDzfhODBVyND016zUs2/HJK6LDFFMrPF7TT5wIncwSBoSPTWna3ARIOneqYpo2oqqcY8drbc27Vs3WXRjOVVPbN1PwrPBfHtu6xS6vJcCdSCpHcNUs365VdFqopknF7RbLnHSDOhJ1AB6mKc2rysJUgj0NUxTQpRVf4/4vTDNkCm5cOuReg7sTsKjeHf4hhrgS9aNrNorBsyz2Ogg1LNrxyaui5UUw/jlnSHBBBOYHyiN5PSnVvEKxIVgY7GapimK0VFcd8RW8KoLyWOiourMfT/AL1XPvGb9K3/AFrUs3HxyltIh8X4pvXcEbcFTmW3cuAHKikgM8jZcv0LRUMVdcqlfKQch1UOJgEEiYjUaa0oFY2r6rcFsQq8lQSb7bTrrmMgQN/lSt2w5SyWu83MoyQ0cqDLgrHmnQa6iI0rCuz3Rio6Q3t4Yo4fMV1WX9tlAMyAAAeo1B3pUXrjIym+7EkgDYhSAVcONjlgZZG+sEU7y1hbQGwiu2Bqh5wjxRet2blnK110UlCAWLiDAMfmnT1Gu81AWg6oG/8AURis3VkAswlxJG8mCek/KnmGBW9AurY8rk3TMuDHkMnKAImenzpPC4d/s/mulkDkGwTkbMZyPtOhYNlMTM9K47ujKiot0N7mCPtRqJgFiQJBBjKAeveni4x8zf8AEOwhcoKgcwiMywAeXBjXT0nWlrSEKAd6FtAGYEmuuBqhfw7xy7hXFss1xX2JlirdQepU7+h9DUZfvXrj3buUlyXzplOayFOVA8jSQNvjSt1SLiwyoxZYumSbUGSQNjI0g77da2s2LhuYn/iQVOp1yi+o0YK3yK5hMEVzlp0jOKTsZvhDcE6x082hjYkAT6wCKc2sS8oPtDWx5gwy6WyxYqApkuN9TMaTAilcLbgdgSSBMwOgnrpW/KEzAnvXTCzVGnD+LXcNd5uZmViA1sktlGwKT27dR6xW/HMbdxGKLZTmUKLdrK2Z1YFnddIyiACf5ab49YUkqGgEQ0gaiAdOo3pUW7pxNqMYC2SOdlGVTE5T0zECYOpiY1rnLTpGXFJ2MltNc3BG4PmjWTpGU7VtbdraZVutbgr5VBjKqwzZmMkgflG8aDWnGGswT9D5s+ZhozZoGhOvzpdrQO4muijaNUIPirqXOal1nKbSYW6JkykAKTMSNomnniLjtzFCxoUQguMyt+I4ACWxAMvqTHwpvftyNgY1gzBjoY1prdzm1ZIxAAFwsLajTDrm0JJ1yjMBJ0GaOlYmqMuCtM0ZLhYqylWG4nKRp8DM6/Ss2Ea1mCubZYGCupdmKwrMfKuo3AG5nSaeX8MwvHM/McatcDSHBAygLHlygR/XrW7WwRB1rSjas1yNbj3HVIvuSAGzDy5WAjKREOAdZMzPaKk+IeKLt/Bi2Rkl1t3LkHIgJ8zEj8pGg/zR0pq1vSKZsrGzeVbgtjyryFBJutEFhMnMew7T0rM1RmUE9mhW4IVlIBEqdVDCRDCRMRqNOorNnDm24fMU1EuJdlAnYAARqRqDvTnEWGItFrvOLKpRg0ctR7QKjeZGszpGkUvlqxjktmuRmLlx7ZU33JJIiYKqYIYOvdYETpPcVLcP8VX0w920Fa5cRSVYAnMIOUmOoO/cCe9NFtgCAIpDDStwgXVw8I5LmZuAwQpkwIjcf+5pJYozKCa2NER0QEee2SPxRIV2IlhJG+bQnv61i5gj7XUA/mJiRGmUKZEzqelOMPhn+zLmuFlDMvInIyPrlYiJ0mcpjedYp1bSAAaRV8muRL7Y5Z/+IdgYyggDPrDbD8OD8JjTTWn3hzjt3DPySWuB/ZJlmB6g9SOoPTbqIbraA2A1puwIupDLbYssXjJNuJmBsZGkGrKNKzMoJrY3uXrrm5dglmLG4sGbMMVVXkb5Rt6GsNhC+saSCAXkaGQSAAenQinOHsOTif8AiJWQzLOX7QkwcrdjlK5hI09aUwtshf7DeB0E9azBXyVdCNrEvKD7Q6LlIIy6IxzFVCmSwifMZ6SaccM4xdw13mZmZXPmQktkn2cs6wNAR1HqKzyhMxr3pvj0hSYB0I1JABOgaV6jetONIOKYtxjF3b+KdspzLlVLUNmKFczXBpGWdJnoKjvtF7/6bfSpEW7rYpcuMBY2452UBZicsbZo82Xf0pp/Dj3/AP22/wD4rmmyR0qFsaIAYaMCCGGhHzpazbAExqdz1PxPWsUV6FybFqKKK2QRxVoFTIBrTC+YBm1budTpoNT6UUVj/RRzRRRWyGtxARqJpphFnQ6hZCg6hRvoDtRRWHyUe0UUVshgimSIM5X8vtZfyztMbTRRWJFHoEVmiitgKZX1yuI0zaNGmYdjG4rFFYkB4iADQRW1FFaQCmmNGWGGjA6MNCPmKKKkuAL2bYA0H/mlKKKqAUhi7QKmRRRR8AxhhmGY6sd2Op+ppxRRUjwArS6gI1E0UVWBrhFnfXLos65R2E7b09ooqR4AVgiaKK0BlaQZyn5ZzZfyz3jaadclew+lFFYii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data:image/jpeg;base64,/9j/4AAQSkZJRgABAQAAAQABAAD/2wCEAAkGBhQSEBQUExMVFBQVGRcYGBUXFhkXFxUYGBccGBUbGRUXHyYeGBkjGRcVIC8gJCgpLCwtGB4xNTAqNSYrLCsBCQoKDgwOGg8PGi0kHCQsKSwsLCwsKSksLCwsLCksKSwsKSwsKSwsLCwsLCksLCwsKSwsKSwpLCwsLCwsKSkpLP/AABEIALMBGQMBIgACEQEDEQH/xAAcAAABBAMBAAAAAAAAAAAAAAAAAwQFBgECBwj/xABDEAACAQIEBAMFBgQEBQMFAAABAhEAAwQSITEFE0FRBiJhMlJxgZEUFyNCVJMVYqGxB3KC8CRDktHhM8HxU2OipNL/xAAZAQEBAQEBAQAAAAAAAAAAAAAAAQIDBAX/xAAhEQACAgICAwEBAQAAAAAAAAAAAQIREiExUQMTFEFhQv/aAAwDAQACEQMRAD8AofOb3m+po5ze831Na0V2PqG3Ob3m+pqZ4J4du4hS5ucq0DHMYsZPZVGrH+lQlW3gvFVu4X7PcL2uXIF1FzAB2mHGka6TOtVEY34z4XNq1zbWIN5AcraFSpidpMiq5zm95vqatGMw1+xhmRSt6xJbmW+hbcuPaB0A107Gt+H+DrN1FH2gm6ylhlA5YIGYgk+YxsTpSiJ9lU5ze831NOcXg71oKbgdQ6hlknVTsd/6VK+GPD5uYzLcA5drz3NREDYeoJgfCalvFjNiGWzb/EuDM2kAwJZjrsBsB6DvFK0L2UvnN7zfU0c5veb6mlPsT5C+RsikKWgwGIkAnvFJrbJIABJOgAEk/AdahoOc3vN9TRzm95vqaVHD7mQvy3yDQvlbKCN5aIFIUBtzm95vqaOefeP/AFGnXBmtjEWjeE2865x0ievp39Jq8+KPEpsNyxaWCNPKuUqdokEERVojdHPOc3vN9TSqpcKFxnyAhS0mASCQJ7wD9Ke2eEXsSxa3ZKodSxGW2vc5zCgfD6VaMThrdjhmRTmOZizERnaACQDqFAIAnXTpSiN0UXnN7zfU0c5veb6mnXDMPbcuLjshynJAEF5EBp2WJ2rOD4NevNFq2ziYzAeUR3c+UfM1KNaEbSXGDMuchACxBMKCYE/MxUhY8N4xwCtm9B1BMqI/1EVaOGcPt4fA3xId2K52A8pgEhVJ1IEHXqT2iqu3im/kCZiQugJ1MDYa1aSM3fA34lw2/hyBdDKSAR5pBB9VJHSmXOb3m+pq2+M7pFmxbbVkRAT65AW/qY+VVCjRVs25ze831NHOb3m+prWioU25ze831NHOb3m+prWigNuc3vN9TRzm95vqa1ooDbnN7zfU0c5veb6mtaKA25ze831NHOb3m+prWigNuc3vN9TRzm95vqa1ooDbnN7zfU0c5veb6mtaKAKKKKAKnfDGPRRds3TlS8FhokKyElZHUan+lQVFUPZcsPdsYNHy3Guu6lSTooU7hUBO+0k/KpLgnEcJaRXRyswXBAzsdyCxMBAfyrvGtc7mirZnE6OMVhlxNy+L3/qoyEBQIzEGSc0mIGgFQnAMQlriDm44yutxQ4kiWiOnx3qpzRNLGJ0leMYdxcwxYImhWBM6nPrsWOhk6UgeJ4YcoW8qvhSGtqTOZZlgX6MTJnaTXPZrIB3pkTE6FYxOGW5evJd0uKym0VAALe0WM6xrpVBxTAuxXaTHwpMgisVGzSVC2CtKzgO5RT+YLmjtpI0q348WvsPKuXlvMhm24UqVWPZ1MnX6VSqJpYask7PiK8toWwxKr7Mmco7AdKkcZxJH4faUMTcUvnB7tcLD46RVbopYofcMwdu5zA9wowWbekqxnUMemlKYTjt2yhtq0pJIBMqCdyBtrUbRQtFmw/FlbAXFZzzeYzEH3Sqga/I6VB8LCG/a5hhM6Zj2XMM23pTWihKJ7xljRcxBIMjU/Uz/AGioGgmioVKgooooAorKrNbizvBBA6idfrt86CzFqyzMFUFmOgAEk/AVYMD4DxN20bkKhDZeW8qx7kkiFE99T9JW8D8Nf7Yj5VYKGLDMPKPZmRIBkj+tW/BXbqXrua4uUsAEkwJ1MA+y3mj130rLfRxl5Ojmd7g95LfMa0625y5ypAnt9QfpSOHwT3ASiMwXfKJj/etXrFY4M6m+GbJcWbR8ylhGVYO8gEwZA0qUxty2uI5eRkZlzFVVSpeIBAEqWhCNNPKJ11pbXJF5rOV0VYfFfDYxDZVRBC6aIWMSWjQdxpp5agmswdSB9f8A2q2dVJMTorLLBrFU0FFFFAFFFFAFFFFAFFFFAFOuGWla4A5hf7+nw701ApR7DLuCIO/T5HagLDxThFoJofPuTO/eR8e1RdlFECYE77x3JHf0/wBltDvrPw9e/wD8/wDmk7iEdZqkon34LZcSLh/p/XTenCcJs6ebpl+XXpudZP8AMdulW19en9dqA5Gskdf+1LFMsuJwNoBhmEkydvkBHboP/Fbng9q4ujR8PoBt0AH9TuTVXuXiTJNKWsayiAx+u1LJTJ65wGyv55IJ66HXQSdYjSfifSkLXBrJ3uEd9gPlI7/29dIrEW3GradN+wH/AHj4yOhpGD667epoWmL8QwotuQrZh0NNqCaKhQooooAooooAooooAooooBzw/id2w+e07W2iJHUbwQdCJA37VZuHeIHe2MxCuSLeZd2LE+ZgCNdeu8fGahWQx71KMSgpF441wm4SpS4wDoPKdzHmnpJ1H0p/wvxR5nuX7asbdosGtrLLAgyGMrMDVdsuo61QW4teJJN1ySIJLEmIiNfQn602DHuaVo5rw72yV8S8eOLvZ9Qg0RTEgGM0kDUkj+1RNFFU7pUFFFFAFFFFAFFejfu84d+iw/7Yo+7zh36LD/tis5I8/wBC6POVFejfu84d+iw/7Yo+7zh36LD/ALYpkh9C6POVFejfu84d+iw/7Yo+7zh36LD/ALYpkh9C6PPfD8QLdwMRMf09fjU5xHi9pkyRpHQekaTsN67R93nDv0WH/bFH3ecO/RWP2xVzRl+dP8PP4xSjpPp3Hb0H+/jKjjlk6m2J2Og1rtf3ecO/RYf9sUfd5w79Fh/2xTNF966OLDjtkbJ/Tffv8f8AetY/jlmZ5Ynfb/c9frXavu84d+iw/wC2Kx93nDv0WH/bFMye6PRxX+N2OtsfQdd6Tv8AGLREC2N52A1G3x7/ABrt/wB3nDv0WH/bFH3ecO/RYf8AbFMx7l0cds8UssssAPltvP1n/fVHEcZsiQE7xA1EmdD33+pNdo+73h36Kx+2KPu84d+isftimY9y6OIWeMWgNbY020Gm/wD3qKx91WclBANehPu84d+iw/7YrH3ecO/RYf8AbFTNF966POdFejPu84d+iw/7YrP3ecO/RYf9sUyRfoXR5yor0b93nDv0WH/bFH3ecO/RYf8AbFMkPoXR5yor0b93nDv0WH/bFH3ecO/RYf8AbFMkPoXR5yor0b93nDv0WH/bFH3ecO/RYf8AbFMkPoXR5yor0b93nDv0WH/bFH3ecO/RYf8AbFMkPoXR5yor0b93nDv0WH/bFH3ecO/RYf8AbFMkPoXR5yor0b93nDv0WH/bFH3ecO/RYf8AbFMkPoXR5yor0b93nDv0WH/bFH3ecO/RYf8AbFMkPoXR5yor0b93nDv0WH/bFH3ecO/RYf8AbFMkPoXRYaKKK5njCiim3EsWbVpnC5isaTA3AJJAJAAkmAdAdKArWP4o+HsX7nM/GQZcjkkM7sEtvBPs52B00jTpocAx/LYZ7zFXAguzMWIJBckyFmRtC6EDQVD+K+O28WtmwqFbxuo7AwRkt+cZHXRs1xbYA9qJJAApvxnBG1iyrISGwttEiJLfjZwCTr52QsOgymvQo62da1s6LZ4jbd3RWlkIDCDAJUNAJEE5SpMbZhO9Zu8QRbi2y3nYFgIOwIEk7DUgCd9YmDVD4JxQjFhl1DIA8g+1nY9dcwTQ/wCj4U/8U8QAv2Wtn8ZH1UqR5OWx3OhU3Dbj19Aa54bozjui4jErmy5lza6SJ0idPSR9RTb+M2eYtvmKXbPABkE2yocZhoGBdfKTPpoa5Hae9lssmcXRhbqKdQee2RnB7Nn8xJ6lu1SrcMD4BuWSQbYQDpanLaUgdMiZnPUEyd616kv01gXTj/ig4ZcSTbkWbPMVs4OZ8rEIyDVNQmp3zabVB+FMc9u6iMC4dYe5mEtcUwzMntEu7P5thkjtFW4ri3GHxJbNmvX7MyCTk5llUMdSUtpA9W7Glr1t+XiCmYs+HtquWZa2FY3Cp305l4dyQPeE7UElRVHR0vG8cCco2wt1HYqWW4vlAUksB/zPMACBtM9KWHG7MOeYItqWbfRV1Y+oEbia57aQriLFxCSCj5Pdzs1sctY0ChbVodonsYZ8BvBLFkOpBQZbrEeWTkLBl3DMyuTI/uKx60TA6xh8QHUMux7ggj0KnUH0OoqD454ga1iMPbt5WDm6bg3MIFUD+U57qE+gNRnhTH3Tg3RRLqj8sn2phjbzescsH1mqe7PKtZzZxhOXaPU3AHJ/1KeWSd809aRhsijs7BbuhhoQemhmCNCPiDVMs+I+anPus6WjDeVioRGEoIUjMcuXMSTDNAAApx4IaEEeyQABsBlAVQB6Kqz6nvNRPibC2Uw1+zZue2zW1tkELbZjkuEMQBlRWdtyBEDXLUjFJ0Et0LcNxWIt4VsaGL5V5l20xLZlC57iozSylASFEwcuokyLFg/FKuzSuW0FQrdDBg2YSwKDVCCVAB9rMIqv4viirw1sPZIe7eRk8vmWytwFS9xhouVSSF3YgADcisPhblrDumUx9pR7isNBbV/wyfiEw+vYE7Ct4qXJrGzqx4zZhPOPxCVWATqAS0iPKAAZJiNO4pbGY1LVs3HMKI1AJJkwAFUEsSSAABJJFczxGKEeWVbPaZA2s621utIkZSqXOuoPcirdxLiSPgxzpUMpmFJBIU6SNm1Edyulc3CjDiTV3itpSoLgFtvmYEnYSdNaUt462zZBcQtBOUMC0A5SYmYB0+Ncow193utzlzM2HtW1iBJCOGgkwVF13JjoAdRFa+Fy4fDtDCReuCZjNdu2yR/0kk+kdq16v6awOvPdCxJAkwJMSTsB61S8DxW5d4hcYMcod7aidAltuVEbS11bzT1AUdBWfFbO2LwxIItG28GPzl0zAdnKAAdYLx1pt4HtMjMHHnDOG9GzmNeoOZiD1361IxpWRKlZd8RjUtqxdgAil219lQCSSN40P0pvc45aBtgsZuyVBUggACcwPsasqwdZYCqRbuFcRiOeSs37uaQSMhufhlv5TZt2FHT5zFfu4rmIbbE51sKtud8z3LpQk+8oW0zHplPaqvGFA6a/H8uJFtsgV8yoQSSWUBmzH2VMEQupO+m1N/Evik4RbxyAhLDXFcuNbnmyW2tjzAHKPN1mBqKpeARrmCxQILOftD5SPz3GuFSR/rJ+CjuKa37dw2sWPM7MLQEyS9m0toZvXQXY7lqq8asuCs6bw7jaXLPMZ0WASxzAABdGbU6LPWpIGuQ8X3cKrZbljDoSBoyi/cN8z1Cq8n/4rpXhy+WsLO/f4kkf0isThWzMo1slKKKK5mAooooAooooAoIoooCMxnhuxdBD2wQeh2B7x3pph/CaqwJuXHVdg7u+UdhnYxsNqnqK1ky2xsOG282bIsjrFbX8CjmWUE+tL0l9qTPkzLnicsjNHeN4qbIJnhtv3F+lbJgkBJCgTS9FLBWvGfAhcwbC2kuj2rgAGpFu6ruAOpyhtKU8L4FeSJUdSNNpJP8AYirDWqIBsIq5ao1eqEBw637go/h1ufYGtOaKlsyI4fBok5VAntWjcNtkyUEkz86c1B8T8a4TD3Dbu3gHWMwVHcJOozsikJpB8xGhmit8FVvgl7WFVSSqgE0jf4VbdizKCTEnvG00rhcYl1Fe26ujaqykMrD0I0NbJfViwDAlTDAEEqYkAgbGNabAgvC7YIOUabTrHwFK3MGjGSoJ2pailkGp4XaiMgj4UqcKuXLlGXt0pWilgajhdqIyDT0rb+H24jKImfn3pxRSxYndw6sIYAitVwiAyFAPelqKgEL2CRjJUE+tVLhvBS+PvXHtZEIVVXQwqLAkjSS7XD8MvWQLpRFaUmip0IWsAi+yoHTasDh9sfkH0pxRUsg2/htv3F+lLWbKqIUADsK3oqWAooooAooooAooooAooooBDG41LSF7jZVEa6nUkKoAGpJYgADUkgVH2vFmGa41sXRmUuCIO9tUa5rHQXEn1Mbgw38acPe7h15epS7auFRuwRtY9RIaP5a5bw7CXLrXXtLq32xYOytdu/hk+kIBI7V1hBSVnSMU0ddseJcO4Qi4PxEFwSCCEYSC2nknYZokgjoapHh3jRuBcQ4Zs7i4+XUpzzKsV3Kogt2hGsA9qa4Hgt0u4Ksq3LaqhI0tlbbW/MO4zMwiR5++tS3h3gtwAQmRwqKynqbYJST2DNHrlreKimWki2XPEuGW2tw3lyMjXAwlhkSM7HKDCiQCT1IG9I3fGGFUgG5rltsYVjlW6cqFtNBI17dYrm7eG76o9oKfPhjZBP5bgDl82v52eR/lra3wa673DymAzYfTryrbKzfOTc07TU9cexgi4cN8XTi8YLjlbNpyAWEBVS3bzQRvLm4evSpxPEeHJuDmCbTKrghgQzZcqwRJY51EDqwG9c9ThV5bV9OWWZ71u8D0ZBfS8yjuwjLB931EojhV5bjvy2IN5L2m5Xki2ANfaVgCZ9zTcVXCLGKZZrHivLi8Q7XC1nmJaRdfaFtZCr0JuNcnSfJ6Va+H8RS8mZD1IIO4IMEH5g1yt+EXtwh8t+5daBOYXOaBA6hRdAPU9NqsmEN1CjwyBrrMQjQqgq/tJ/zFGZRHRip6ayUF+CUUXLFY5LcZjqZgAFmIG5yqCYEjX1HeqXwo2Tauh/NfBuBRlJzOSxLhSIOZzJJ2mGiDEri7hGPhxIuW0NuTAcpnzJMbgsGjrmHbRrjAM11coFy7uo15SlQhY9jlXyyNWbSQCRmKoykVHHYiyboNshBy719xbaVhCqpA6MVztm9qQNdBFo8A2HHmdiTHmPdyS91j8bty59Krv8Aa/jMQCDaLWnsopVlCqEYKSSI8z3CQBMKo6yBa+D4B2w960AbbXEdRO6FlImR/M3/4z1rpNqqNy4JS54vw/LDq+YMwVIBGcsGKlZHmUhGIYaECRNYwXi2zcu8syhJAQtAFwwcwBBPmDK6wdTlJEjWqLf4JcFvDstsq9pvxVgEn8I2hoD5lUeX1DSNjL3FcFvOEuZIAutcIXZWIfJ8VU3NT3UVnCJMUXZfEeHNxbYugs5cKIMHlnLchoiA3lmd9KSueKsOq3SXjlBCwIIMXNLZAO4YmAe8joa53w7gt5Thc6H8JGtMexJtef1U5GI6z8aW49hWuXYC/jRYfybOlq8WCqDuQcxk6GI0inrVjBFrwni1VuNzbpM5iLYtmQEClgqqCYh0MsSTOgEECxW+I22tc0OvLy588woWM0knYRrXKsfwbEXbhZbcH7PcVI085RQNzueUp9JHytY4bcu8NxFhBBZHCKdPRUnpIEf6qkoIjiiYu+LrAVCCzG4SFXKVYwoYkq8EDKVOsbjbWBPGOFJAFySSi+y0KbihrYYxAnMvzMVSsTw1xesX7dskDmC4hGpd3ttmYTsRbCz0yjpTHDcCvi47m3MX1do0BVbOVSPTmJb+WsVfXEuCLNwbxwTcu80ObZv3lDQItIhdVkDUr+F0nV+1PPEPi02hcey9u4iYZrpVVJaWDGy4uTlKEI/lAJ0naJg+DcLuphr1nL+L+MUcxDluZyyPnczGdoqNHhy7y8RaVCOZaCWyeipbCqjdmJDD4XJ6GrjGy0rLdwrxgq2bQulmulT08zC2FV3I21LD5mp7E8YtW7Bvs34QAYsAToesDWNa5/ew14X7N1bRgWuXlbYOLjOc8bAll1/8AtmdxUxxDA3RwzLEhHssw0BNq3cVn0J2hZidgazKCMuKLZZ4gjOVUzEa9CTqQD1gRPxHrDmqJ/h7jXdrikey9wa+txmn03AHwq91zlHF0ZkqYUUUVkyFFFFAFFFFAFFFR2M45bt3RbMloUkiIQOxVJk9SG0E+ySYpVgkarPh7wycNefqpLQfQuzAH185HyFWVTIrNVNot0YyDtQFpDHY9LKF3MLKjaSWZgqqANyWIAHrTfC8es3LmRHloB2MagMBO2bKymNwGHelMUP8AKO1YyDsK2rAYHaoQMg7UZB2rNFAa8sdhQ1oEQRpW1YLdKAQxvD0vLluKGHYgH+9IYXglq3GVQANhAAB7wNJ9af0VbZbEzhlnNlE941rcCs0VCGMg7UZRWaKATvWQykbSCJG4kRI9ar/DPDbriTeuMGMBQQMoyrORVWTlAzMdzJY9AALJRVTaLZqEHYVkCoLH+L7du4yLau3ihhjbFsKrRJWbjrmYAicsxMGDpS2D8WYe4ypnKXG/5dxSjaehEEdJBIPQ1cWKZLZB2FGQdqwt9S2UMM0TEiYOxjtofpW9ZIYyijKO1MMdxy3auC20kkKTEQgZsikyerTAEnyselPLmJVVzswVd8xMAfM1aZTbIOwpvxHCm5bKqQDIIkSCVMgESJEjvTXE+JLFsSzMJ0E23EmJ3KgbAneIBNSFi+rqGUhlOoIMgj402htET4c4B9mDHcsSSepJJZifUsSfTbpU1RRRu9huwoooqECiiigCiiigCub3eMKeIXc48rXnUEa5TZthNR2HLuH4uK6RXPcX4Ju81mkQXxJMbxiLucET1VSV17108dbs3Cv0km/xGsrbRuW5Bs2rkSMwN24LaIRtm3JMxppNb4P/ABFtO4QoV/Fa05zAhWysykaeZSqyTpGZd9YrT+CsSAkgEKMOpA7WHLjL/mLTrtFKt4EvZmbQfiXX07XVZFjuyow/2NemMDdRNcbxVsQmGCvcZbrXb6cwguhYBbakqAIX7SGA6ZBqYmkvCOMVGtuwJ5rvkA/mm4ST0C21tL8gKlLPhK8OS2UBrIKR0ynJqPWbYMdoE6TSFjwZetmzlGlkso7sjBRJ/nGRNNjLa6itXGqLaqiwYPx9ZuWkdVfzi4+XSVt2yJY+pDJA7v6EiveFvEjWbaKFztdVr5HQZ3zsN5BZ7jwYPsnSkcN4JxFtAvQW2sEjfIYAde7xMjvl101Uw/hHEo6XBCsqC0Y1ChSxUqCPMPOxIIH5e1ZqKJUS5Y/xPbtYVcQVZlZrSgCJm6yqu5jTNPyqLbx6pVQqHmNce3E5lAQEs8+WV0UdDLRHfTiPhq42Et2xrkupcKnfKoaAO5zFT8jUI/gq+rIw1a091h0BW7cLk7HzDyiIIjN6VlRiZSiXbD+IEOGe+8ottWLjcrknMB31Ugd6qfEPEKniHNbMi4ewoZdC34jl2URoWPLsrHcx61L2fDdxsHftM3mugwSPzzmkgdC3QdKr2I8IYi41yRl5nLbc6PaKlFnTyeRSToZnTWkVG2IpFoueK/PZCqAHZkedSH1CKGBjUq5zajyRHmBEbb8cuzlVVTLkoDIzWVuC2wVp1uaq+oAho6TTPE8FxAtqvLUIjI5IkEcrVRtBGYZp06j1qK8K8KvXreGfLottAGH8wR2Y+spb09D30qjGrLii52PHFhxaK5jzASRoDbAcWzm13zmABMwx2E1G4/xvavWSqNdt8xra27ltlD5Wcxc1BCqRbdo1JTsTpG4HwVdtXLbRIRFtkdgk5WXuTmcme413nax4PvLYtWsoJw7ArvFxRaa0MxjykK06TrTGAqJOXPHNu3lVwWPNSyWEBc7LnfTfKq7nuCOlGH8boiuMSMt22mchBK3BnKDlyZksAArRqd94rt7wXiJJGoF431nqXDhww6QbjkfLaKdcZ8G3bpzLuVsxPQ2HNxVPozEkn12pjAVEep4oZr2K5ZZntAKLbRkLFQyhAsSBnWWJk7CBVl4fxVbmHF4soTLmLbLlic2p8ojXU6VS8F4exVm69xUVi5DQ06HlLbiR0GSR3npUhwrw1d+xXLBOQlVCk6jMkMsj3Sw1HZiKklEjSE7JdL95bQVxcLOrkOty2t12dvwmUZjmLw0gbTsQY1uJW7mNuc1dGvfZ1ygEIbdksSQdCA4v9DrFP7l25bYOlhxiAuWbjKbSnXXynOyyc0BZYwCVEQ2wfgi4tm24JNxLhuHP7T51uB2aNmL3C8bdPWtKv01omfBAtvbNxM0S0BjJ9ogEkbkgTGwBAEAU8454l5F5LSpndlZz2ChgqjfQsSYOvsnTtC8B4ficHatqFDZSivInNbVCARqMrliDse3qHXiTgF25iLeJtGG5fLPdYYspAIIb22kHsutYaWWzNKyA/j63ccWIOS5dVFPu5LAZcw7Bhdb4sPWrD4sLK+F1y2/OMx9lbvkFsk9DkN+CesdYqAw3gW8jBtNLl1o6xcJC/FlUx86uuPW4LAyormRmVpPl19kAiW9ncjrvsdSaTVFdWqKhaum7xBLJEpbQ5T7wuXPaJ66WCAeoM9ZOOO4z7Hi7mHtvct2sQllhy2ANq4911dlLAhVIt5mEdHI1NO8Bgr6Yq5iDZBZ4gZ2CqFUKizkY6eYn1c9IpK94Rv33OIuENdzhoIKqwVGRUUalEUOxEySSxPtaXV74LolcN4y/EKMsqjLbZwPzMFJI12DOqkEd9dIqT8PcaOID5gAyMwIH5RMoDqZOQoZ0BnYVUrfhPEI93L7N1+Zr1YkOQwjTz6yDsAOlPeFcIxVu5duBUW42ozFjbkIqAGIJ8qfVj6Rlxj+GWkXeik7FwsoJGU9j0pSuJzCiiigCitHuACSdO9U/Hf4iAMRYsm6o/OWCqf8ALoSfjQ3GDlwXOiq7wTxrZvghvwnBAKuRudoOxmpW1xe20+YCJ3MTG5HpQjg1yPaK1S4CJBkd6rHGvHKWnNu0huuvtQYVfQsevoKCMXJ0i00VU+D+PkuPkvIbLRIkgqR1hqn14xaLRnHSDPlObYA9TQrhJcoe0UnavqwlSD8DUL4g8W28MQoBuXDqEXt3JOwoRRbdInqKpmA/xEBuBb1k2wxgMGzCegOgirJ/HLOkOCDOoOgjeT0oV+OS5Q/opK3iVYwrA/AzTHjnH7eFTM8knRVGrMewFDKTboV4zw437L2w7JnBUlSASrAhhJBiQTqNR0rHBeGCxaCafLb4D0Aqqr/iSQ03MOy2+rBgxA7lY/tVnt+ILLJmVw22g1Ou2lW/w24SjpokqKQt45GjK6mdoMzBg/1rTiPEUsWzcuNlUdahimOqKo13/EdplcMxTuWAYj/L/wCasPDfFVi9bDhwNCcp0bTfT0obfjkuUTFFNLPE7bAEOBtoSJBIkAjoacXLwVSxMAazQxRtlrNUvGf4i+YizZNxR+csFB/y6EketSfBPGdnEDzfhODBVyND016zUs2/HJK6LDFFMrPF7TT5wIncwSBoSPTWna3ARIOneqYpo2oqqcY8drbc27Vs3WXRjOVVPbN1PwrPBfHtu6xS6vJcCdSCpHcNUs365VdFqopknF7RbLnHSDOhJ1AB6mKc2rysJUgj0NUxTQpRVf4/4vTDNkCm5cOuReg7sTsKjeHf4hhrgS9aNrNorBsyz2Ogg1LNrxyaui5UUw/jlnSHBBBOYHyiN5PSnVvEKxIVgY7GapimK0VFcd8RW8KoLyWOiourMfT/AL1XPvGb9K3/AFrUs3HxyltIh8X4pvXcEbcFTmW3cuAHKikgM8jZcv0LRUMVdcqlfKQch1UOJgEEiYjUaa0oFY2r6rcFsQq8lQSb7bTrrmMgQN/lSt2w5SyWu83MoyQ0cqDLgrHmnQa6iI0rCuz3Rio6Q3t4Yo4fMV1WX9tlAMyAAAeo1B3pUXrjIym+7EkgDYhSAVcONjlgZZG+sEU7y1hbQGwiu2Bqh5wjxRet2blnK110UlCAWLiDAMfmnT1Gu81AWg6oG/8AURis3VkAswlxJG8mCek/KnmGBW9AurY8rk3TMuDHkMnKAImenzpPC4d/s/mulkDkGwTkbMZyPtOhYNlMTM9K47ujKiot0N7mCPtRqJgFiQJBBjKAeveni4x8zf8AEOwhcoKgcwiMywAeXBjXT0nWlrSEKAd6FtAGYEmuuBqhfw7xy7hXFss1xX2JlirdQepU7+h9DUZfvXrj3buUlyXzplOayFOVA8jSQNvjSt1SLiwyoxZYumSbUGSQNjI0g77da2s2LhuYn/iQVOp1yi+o0YK3yK5hMEVzlp0jOKTsZvhDcE6x082hjYkAT6wCKc2sS8oPtDWx5gwy6WyxYqApkuN9TMaTAilcLbgdgSSBMwOgnrpW/KEzAnvXTCzVGnD+LXcNd5uZmViA1sktlGwKT27dR6xW/HMbdxGKLZTmUKLdrK2Z1YFnddIyiACf5ab49YUkqGgEQ0gaiAdOo3pUW7pxNqMYC2SOdlGVTE5T0zECYOpiY1rnLTpGXFJ2MltNc3BG4PmjWTpGU7VtbdraZVutbgr5VBjKqwzZmMkgflG8aDWnGGswT9D5s+ZhozZoGhOvzpdrQO4muijaNUIPirqXOal1nKbSYW6JkykAKTMSNomnniLjtzFCxoUQguMyt+I4ACWxAMvqTHwpvftyNgY1gzBjoY1prdzm1ZIxAAFwsLajTDrm0JJ1yjMBJ0GaOlYmqMuCtM0ZLhYqylWG4nKRp8DM6/Ss2Ea1mCubZYGCupdmKwrMfKuo3AG5nSaeX8MwvHM/McatcDSHBAygLHlygR/XrW7WwRB1rSjas1yNbj3HVIvuSAGzDy5WAjKREOAdZMzPaKk+IeKLt/Bi2Rkl1t3LkHIgJ8zEj8pGg/zR0pq1vSKZsrGzeVbgtjyryFBJutEFhMnMew7T0rM1RmUE9mhW4IVlIBEqdVDCRDCRMRqNOorNnDm24fMU1EuJdlAnYAARqRqDvTnEWGItFrvOLKpRg0ctR7QKjeZGszpGkUvlqxjktmuRmLlx7ZU33JJIiYKqYIYOvdYETpPcVLcP8VX0w920Fa5cRSVYAnMIOUmOoO/cCe9NFtgCAIpDDStwgXVw8I5LmZuAwQpkwIjcf+5pJYozKCa2NER0QEee2SPxRIV2IlhJG+bQnv61i5gj7XUA/mJiRGmUKZEzqelOMPhn+zLmuFlDMvInIyPrlYiJ0mcpjedYp1bSAAaRV8muRL7Y5Z/+IdgYyggDPrDbD8OD8JjTTWn3hzjt3DPySWuB/ZJlmB6g9SOoPTbqIbraA2A1puwIupDLbYssXjJNuJmBsZGkGrKNKzMoJrY3uXrrm5dglmLG4sGbMMVVXkb5Rt6GsNhC+saSCAXkaGQSAAenQinOHsOTif8AiJWQzLOX7QkwcrdjlK5hI09aUwtshf7DeB0E9azBXyVdCNrEvKD7Q6LlIIy6IxzFVCmSwifMZ6SaccM4xdw13mZmZXPmQktkn2cs6wNAR1HqKzyhMxr3pvj0hSYB0I1JABOgaV6jetONIOKYtxjF3b+KdspzLlVLUNmKFczXBpGWdJnoKjvtF7/6bfSpEW7rYpcuMBY2452UBZicsbZo82Xf0pp/Dj3/AP22/wD4rmmyR0qFsaIAYaMCCGGhHzpazbAExqdz1PxPWsUV6FybFqKKK2QRxVoFTIBrTC+YBm1budTpoNT6UUVj/RRzRRRWyGtxARqJpphFnQ6hZCg6hRvoDtRRWHyUe0UUVshgimSIM5X8vtZfyztMbTRRWJFHoEVmiitgKZX1yuI0zaNGmYdjG4rFFYkB4iADQRW1FFaQCmmNGWGGjA6MNCPmKKKkuAL2bYA0H/mlKKKqAUhi7QKmRRRR8AxhhmGY6sd2Op+ppxRRUjwArS6gI1E0UVWBrhFnfXLos65R2E7b09ooqR4AVgiaKK0BlaQZyn5ZzZfyz3jaadclew+lFFYiin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5126" name="Picture 6" descr="http://t3.gstatic.com/images?q=tbn:ANd9GcSRvZz6ZKrRIJb7TtiYcMI8cOb_TjVj6zMPykNfXHmeOHkRlmdT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48772"/>
            <a:ext cx="3528392" cy="309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65488" y="4005064"/>
            <a:ext cx="83978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Dios invita a todos los hombres en todas partes para que participen gratuitamente de su gracia. El agua, el vino, la leche y el </a:t>
            </a:r>
            <a:r>
              <a:rPr lang="es-CO" sz="3200" dirty="0" smtClean="0">
                <a:solidFill>
                  <a:srgbClr val="FF0000"/>
                </a:solidFill>
              </a:rPr>
              <a:t>pan </a:t>
            </a:r>
            <a:r>
              <a:rPr lang="es-CO" sz="3200" dirty="0">
                <a:solidFill>
                  <a:srgbClr val="FF0000"/>
                </a:solidFill>
              </a:rPr>
              <a:t>representan en este pasaje todas las bendiciones </a:t>
            </a:r>
            <a:r>
              <a:rPr lang="es-CO" sz="3200" dirty="0" smtClean="0">
                <a:solidFill>
                  <a:srgbClr val="FF0000"/>
                </a:solidFill>
              </a:rPr>
              <a:t>espirituales.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76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¿Quién es aquél que no tiene dinero?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269289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 smtClean="0"/>
              <a:t> </a:t>
            </a:r>
            <a:r>
              <a:rPr lang="es-CO" dirty="0" smtClean="0"/>
              <a:t>En </a:t>
            </a:r>
            <a:r>
              <a:rPr lang="es-CO" dirty="0"/>
              <a:t>el lenguaje figurado que aquí se emplea, el que no tiene “</a:t>
            </a:r>
            <a:r>
              <a:rPr lang="es-CO" i="1" u="sng" dirty="0"/>
              <a:t>dinero</a:t>
            </a:r>
            <a:r>
              <a:rPr lang="es-CO" dirty="0"/>
              <a:t>” es aquel que reconoce su </a:t>
            </a:r>
            <a:r>
              <a:rPr lang="es-CO" dirty="0" smtClean="0"/>
              <a:t>necesidad, que Cristo lo menciona como «</a:t>
            </a:r>
            <a:r>
              <a:rPr lang="es-CO" i="1" dirty="0" smtClean="0"/>
              <a:t>pobre en espíritu</a:t>
            </a:r>
            <a:r>
              <a:rPr lang="es-CO" dirty="0" smtClean="0"/>
              <a:t>»</a:t>
            </a:r>
            <a:r>
              <a:rPr lang="es-CO" dirty="0" smtClean="0">
                <a:solidFill>
                  <a:srgbClr val="FF0000"/>
                </a:solidFill>
              </a:rPr>
              <a:t> (Mat.5:3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endParaRPr lang="es-CO" dirty="0" smtClean="0">
              <a:solidFill>
                <a:srgbClr val="FF0000"/>
              </a:solidFill>
            </a:endParaRPr>
          </a:p>
        </p:txBody>
      </p:sp>
      <p:sp>
        <p:nvSpPr>
          <p:cNvPr id="5" name="AutoShape 2" descr="data:image/jpeg;base64,/9j/4AAQSkZJRgABAQAAAQABAAD/2wCEAAkGBhQSERUUExQWFRQUGBwaGBcWGBcaHBoaGhUVFxoYFxcbHCYeGBwjGhUUHy8gIycpLCwsFR4xNTAqNSYrLCkBCQoKDgwOGg8PGjUkHiUpKywwNTUvKTUsLTU0MCksLDUqNTI1LC4vMywpKiwwLCwqLCkqKi0sLCkqLS8qLCwpMf/AABEIAKkBKwMBIgACEQEDEQH/xAAcAAACAwEBAQEAAAAAAAAAAAAEBQIDBgEHAAj/xABEEAACAQMCBAQDBgQEAwYHAAABAgMABBESIQUGMUETIlFhMnGBBxSRobHBI1LR8BUzQnJigqIkNHOy4fEWJTVjs8LD/8QAGgEBAAMBAQEAAAAAAAAAAAAAAAECAwUEBv/EAC8RAAICAQMDAgQGAgMAAAAAAAABAhEDBBIhMUFRImEFE3GBMkKRocHwFNEjkuH/2gAMAwEAAhEDEQA/ANrJEMZzmqFQGprbNjBriWb570B1lrM8zzaQBnrWouLRsbViON8Lk8UFjtmgNZy5gQjPXFMPvCjvSnhlsSoxRDQe5oAs3QFVtej1oYw18LegJNejNVvxFaj4AquW3GOlAZue/H3kY9a18YBUE1muKWYXDAbk1obOxYop+tAdZRmq2UUe/D9qEay96AoIA+QryfmZRdXT6SMKcDr2zucda9T4tFpgdgeg/evKpzu3RR3J7/3+9AdtLBU+I/0+ho68ugseFx9MmqOGiMH41bPbPX6HArnEplZsLgj0AoCyKcHB9R0/EGh7pdPXcf3/AH9K5uB0x6VP7wGXB39/T5jvQAMqAnI71KLKnr+f7VKW3YZ2J/27/WvkUgYI29Sp/XtQBltxAjof2zRL3uoeZRjtp2I9aEjtkI6Mp9QdvzFfR2jj4csM/wB70B9NIOqsVPv3qX3gH/MH/Mv64qEsyLs7Kp7qxBGfY1CSIDden5H5UBCaE4LRscj06H/cv70jvZix3Az8qZSS4I3IPY4/Klt/hjv19R3PvQAMUxR9tsGnF1eapR2DaT+HX9RSBgVPyoyJ8tH3HQH29KA3nCosEvnAUZz7AUlfMsrOen97U3u5ikQQDeT9BS0X0UWFLZb0HrQBGgn9hUZjpHXeq7vjAA22pcLhn3oAl3zUC1V664z0BPVX2uqS9R00B+lSRUHagTOSa+ecmgCmkrJ80zgaav5svZY7ZvDbTI7JGrfymSRI9X01Z+lQuOQIZLkRG5uWCxF3BlGrJdVjPw7Dyzfh7Vzdb8TwaJpZb5TfC8F4wcugz4TGSo09MVfc8Ok+VeecicRnvb6a1W5mW1tzKyyRsod18RUiDyaTkYJIwBn6DDy85h4cjvHJxa8DRsVZS7nDKSpGRDg7g7iqZfiuLHk+VtlJ0nxFur8krG3yaUWRHU1IQjNYGLnWJeIwRWt3JcW8iN4zTtspAZgVLKpUgJknoQ34amPm2zdgiXMLMTgASLufQb710MOX5sFNJq+zVP7oo1ToaPGKq8MUr4jrmura2SR4xIZHlaMgNojTYAkHGZHSsZfcwCHi0lpLezR2cZGqRjqkyIs6VdUJALsNsf6PnXnnrccMssNNyUd3Cvjp+vsTtdWaXj+cjHY1puEcSDRAY3Ary6DmBXurpYpmltI1VllmPmzhQdyq+UnVsR/p961/KXMlszqgniLtjC61yT6Ad/pXqhLfFSqrV89fuVfBo55Wzt8qHeR87CmfE72KFS8rpGn8zsFAz7nal3DuZrSdtEVxE79lV1J+gzvVwKOYS/3aQkdBt8+1ePSyk7YJOf7xXsnPl+kVq+t1UNsASBqO/TPU14aMPJ8Y2Pr1/f0oBizsq+VRk+u/5dzTXhFgxAaTf2OOn02FKpL9chQw+u/4Z71tOQOXFvfvDzSSpFAFA8NguWIZ3ycHOBorzarVY9LieXJ0VfvwTFOTpAd3Z5Q7b42PaspcO6NjoR19DWk5c4yr2xad1RRIyo0hALKACMn/AFEZxkelR4hb29yCIpEZ13yrDVj5dx0r0kCS34mV64J+dMIeLAjcA+pJz+QrPXNmYzhyB6ZOM/I1CGfsrDPoDQGkuuYtA2CA+mkH8f8A2pDfcxSSfE74/lXyiqGQDqNRPuaollAJGkAj33/PegI2t6c46D8fxJ61sG4JI8Q0Ng7HBwM+wrH8JgEs6IRjU3r9a9Za1SKHzkKq92OANvXNAZO3spMlZF+HBbG4x/WlfMfD/DXWh8ud/kela2G+ticLOrEnpryT+e9cl4NHc3VvaavLPJ59JGdCI7tg9vhH41nlyRxQlkl0Sbf2JSs81mGRqHyP9/KpcKQtIqj1z+Faf7QuCW9lfG2t2bQsal/EYMQ5y2M4H+kx7e9JeXWUSMWIUAZyTjv6+9VwZo58ccsejVoNU6HfMXESi984CjH9+9ZzhMOSXbovc+tT43e+I4wQR86skZQFjDAKN856nua2ILIlMjZ7Uy04FV2hQL5SG+RqM92q7FgD896A+Y4qOc1FZQwyCD8q4KA6TX1fVH6UB+jW99qqkcYO9D+AT1NTFltnNAKOP2vjwsniFGyrIwAOl0YOjaTsRqUbd6w0icUE8jffk8SZBG7eGu6LqwB5PLjU3wgHevRbi3A96z3F41BDAd6xyYMWTmcU/qkyU2uhD7HuBLZLfyPIrBHVGcDAHhx+I59cDxcf8tK14DwPU7HiJZpGLMXFu+SSSSNducbk9Ku/+IYYuXpv4sZnufEYxh0L/wAeYjdc5yEYE/KmnKPJlr9xtzLbQu7RqzM8alst5tyRnuB9K+c0ukyarUZ86ySh6tvFcpKu6NXJRSVC3kPlG1uZ7mbSlxa20hSAGOEGRtCljJoRA4G2kEY859BWl4K95dySQcQ4bFHaMp0bo2kgjCthjk9SGAXBAoK0eGxe6tZSLW2vctDMmEWNzCI3TV0jcaA6k4ByfSkE3Creyhle84xPcMV/hJbzsr533A8Rsk7dRgYOc9ubrcWWWonDK236VDiTfbmNNK75d/8AhpFquBp9mMTm+vTKxdbHVbRu250+M7HUf9TARJv8qW/Y5AtxecQvXXYscFhkfxJHlb6gKn41VyXxuK24HdyGdPvE5lYK0imQkqI1yM6icgt03zmo8mcUhs+X7k+PGJ5hKQmtNYJHgqNGc/6dX1rTVRyz/wAh83KUMafPb8X6kRrj7slyBweF4bzi12muISSSxwnBXK6mL6c6WbLaFyNsH1GJwfajDcwSjiVmBaybQ+Euo+hXUSNLDqGGn4TjpUuSLmJ+Etw66kFq06loZHICukhDAqSQCwbYpkHBHrQPF+FcN4fZMJbkXd5jEQhkZdOFwoKo5AUHzEtucnFbShjnqMkNTGTnuShV8RVU0+i92Qm6TX3NDyTYvcWX3+ZWvpEDJZxSldljcqrMD5fFZh5pDk4UYNNeH2dzxCCePiVmluyeaCWMrqU+bDIQzFHQhTnO+elZ/le4P+Fjh13K/D7hgXhldtBdXk8UMGJHm1MVZMhsEeuyrmGC3sbJxJxW4ubxvgENw2BkbB11MAvck4JzgV5c+LLk1U4zdT3+n0ybS7NNNRSrr9yyaSQ8+zKf77bzXTGKfiCeRPG6RgIAmAB5Ax1Eso3OR2oLnfmKdbR4uKcNUu2RHPCRoU48rK3mKMCeh67+9AcG5VsZrePwLl+HcQTHiCV2R/h8wCllOlshgw7YB74b88c0xQcKaylukvruQadSBdvOGDPpJClRgDJySAfXGmRb9fuUXJua4akpR9016dv99yFxE80sOWpZY8suCPmGHocY6d/wr0bgL/dOWrqfJ1XBlwR1y7C2XHt5c0Jwp/AsWZxl44CdJOPMqE475OcV3n3iES8GsrGCaKSRjEjhHVj5UychScfxCvWu58Wi8ssOBL8WRN/Rcsyx8W/YK4faQcD4VFdvCs13OF06x8JcFwgO+gKmScdSPcYYcCuv8atLgXcEcV1b4KSxjBUspdCpyWU+UalzuMZqm+e34rYw2s1ylreWrLqSTA86LpJCkjUjA6gQdsihOJcxWvCLCW3t7hbq8uC2p4yCFZhp1HBIUKuAq5JJ+uPnnCWS1Uv8l5Ovq9Kvz020bLivFHfskiS6guLjTDLfI2mMS/Cg8MaSBuUDMXywGTgjtX3OPMFwtq8XFOGq5Y4jngI0KSCFZWOpo3BIxnruMeqvgPLFhPbR+BdNYcQjwJDJKVbIHm0jUuUbOoFTtt7075z5qit+EvaS3aX11IpTK6dssDqfSSF0jGM7kgfTXMt+v3KLk3NKmpKUa7xa42/33IjxEwHDOGM0Sl9mOdsb9dsivQeTBDacDuLmdFlV3lJVgPONXgKmcbAlcf8ANWYhi8KzV3HnSLU2euQuwPvW84pwu3Xg1tYXUy25miRVc/CJUCynJOBjUD1xnOMgkV1fj2RbcWJ3Upq6u6XL6cmeJctgPIXMa8ZiuLW5tYUjRQUEa4ARiyjAPwsukYYY+QxQXJfDVWzlv+If9oFrrWJWAIxESC+k7GRmGkMemBvvUrfiVpwK0m03EdzdzABVjxgaVKoMBjpUZZiSdyTQfJfE4ZOFvwy9f7q8qsYpJMBWDtrBySBrVzuhIJBHvjkThNQzT0yawucOl3X52u/WvqaKuFLqM+T+cjxaVra8s4fAljZ48DOAhQEHP+7Zhp3G3sL9m/BynGLpCQy2SvGrEeY+I66NR7kIjDPeruEPZcFR5pruK5uBEI40i050DcKFDMQWYAljgbD03G+y7mmCK3vby7mjSWecsy6hrKgA+VCdRGZGAG/Sq5k1izvSRfy5KMUqfLb5aT56cMldt3UItPtRD8VMEdrH93lm8F5MfxHf4A5PQr5ehB8oG46UJccoxJzNCkSKIin3hkAGlSFkGy4wAXVTj/iqXAeWOHWNx9+biML26M8kUYKltRBAB8xZyozgAZJGduld5D5shuuLXl9NKkKiNYolldF8hYHudz/CycZwZD7VMoxxrJk0iexYtr4lzJ8Lh917dB14l5Cec+f4rO8lt7S2WS6kUI0pwNDMoEaKNPmALBiMgZb8GknL0vCrWKPhlklxcMP4sz6RuAMk5ZWOSThQcAA/Xxi54o0t3Pcocs05lTV7Sa1B9vhGPavWeN3EPF1hntuJ/cmVSJYi5UjfPmXxFwVOoZ3B232rTV6H/Fjhj+Vr1t7mm0uNyTuutJceSFLc3+wF9qfDM8OivnhFtdhlWVV0nIbUCCQcNggMCckCtHHw6W2soG4PDbTAqGkaQ+eXIG4YEBmJzks22AMennPNN5YC6t4FuLu8gXH3k+OzodiNUYwcsM6iQcYGBuTjTcO5Yt4pln4bxdLe2OkvEZA4yANWQzjqB/qGRv2wBllxuOmxwyNpXKSTjLY0+kXTclXVX2YT5Mt9o/HxNNGpsGtbtMGViR51IwRgDDrqGz57Gs8grVfa1zVBeXcCWzCQQBtci/CdRXYHuBp69PNWVr6n4UmtJC47eOlt1z78+9djHJ+I5XDJXCxrmK6RQ/QzTKNiR+tQk4im1CNbp3NR+6xnvQE7i/UjNIOL3mEJC5NaCKwUjZSaJThZIx4ZI+VAYjh3KNnL/FntwWY5O7jJ9cAgVrf8WX4QCAOgA2GB0FESQ6Ruh/CqJCOvhn8KAC4rexSRlJkDxt1Vxkdf1pHwfkWwlnURWysxyfO0jKPcqWII9sU44hbNIpAiJI9qY8m2zoutl0N0GaAWczfZtCWaWaCN2IGSrOuQBjOFIGe2fYUpk5HtZ2ybZRsF2LKMAYGykDp3r0q5ilfOregm4e4GwoDG8X5eSWIQmJWjUAKMfDgYGkj4dttqVcC5ES2nWYQqxQgqHy2COhwxIyNjW/mtpQM6Kr/wq4ZtwBQA3HFjvk0XMKuo6AjcHGMqRup36g1nLLki0gcPHAupTkFiz4I3BAckA+9bA8uS/wA9VHlqQOoLZU0BmeO8vRXmkzRq7L0bcH/aWXBxvQ3DOR7SF9SQDI6FizY9xqJwflW7blrB+MmuScsb/F9aARvYjpgYx07fhSODkayRxIsKhw2oeZsA9chc469BjbArYvy22r4iRRdvyuMb0B5zzdypHcYl8MPIoxgEjUu/oeorHWMMFuQUX+Jk5b4ivXZQ3Tvv1r3uTgUQ8uMe9ZaT7II3uzLJKfBbJMQGMkjpqB+Hv65FAeaXt9bSriVFbHQnZh6jUuDj2pfBaRFx4ESq3UFizdO41E4rec1fZ5HazRJaDxmuSQLdm3UKMtJ4hziMd85OWGM9Bjru18O5a2OhZQOkcniAdcoW0jDDHSs/mw3/AC79VXXeiadWfS2snhguWkUsC6p1KK41gAkZJAOB3przhzKnF7q0SOGZIYtWrxVABzg/6SRjCAfWlkIkRlVSWcsqLHsCxdgqgE7Dc9aeXvFJbSVYLtRA7JrXLow05I3KkhfhbGfSvNkxYJajHOb9cU9qvz14JTdMja8qWsZ1LECw6Elmx74YkfWjbi3jmTw5UV16gMOnX4T227igIuMa2VGV4/EXVEXGnxFGd1HXGx6gZwcVVI0mfKM7+v6fnXsUlJWipWvLNpGQRECfcsw69cMTQ3G+FRO2towWxjAPb6H0/Srr1pIlLNkaQc5Gdsb0RbcuX7pE33Y6Z8eF/FiBOY2kGoE5XyqSc/KssufFhp5JKP1aRKTfQzHFLGAAMsYDD3ODjvjNCQTRzssbRgaAxyNtgpOPxxV3OMEkEvgSp4cqgFlDK+MjIyVJwcEHHuKB5YXMxHrG4/6TWkJxnFSi7TIao+RADhaKj4Sr7sP2q+3scYz1o11AGKsAOG1VDhFA9+/4mqbjhsZOSoz7Ej9KMJqiU5oChIFQYUAVyrSm1dVaAgnarsj0rvhioUB+k5+CxqCVXJ96hbKrJqVN+lXcLuAA+sEHVtn0o6ficcS7Lt7D1oAGDWq7KAevSjLe6cjoPnTCKUMucbGq4YQM7980BUuHHmFd0KAAF/KhrgOG2I00WmkKCTQFMbq+oINxt0qxbUkeYDavo54kGxAzQ1/xBQuVkANAcvr0RAs2yqMk+gHf5YrEXnH5p4TeS3X+H2GMx6UVppVPwuxdW06huqKpJBpvzreeJw26Vd3aBwABucodh896Tc28QBsLaSKwXiEJCkJudAKDQwQIxOxIO22a4PxjV5sLxY8XG9u3xfHZN8JvtZrjinbZGPmF7a3W9ju3vrEkCUOiCSMFtPiIVRSdJI1Iw6b7VC2mubu0e9XiD26M7tGGSIRJCkpVWYNHrOUXVuwyT2rO83cXnt+Esh4fBaQ3O2lZgHVmwd4vDGWIXsdu9XfaYht+E2NirYaUxo3uEUajj/xChrmQ1ernHHhU+ZZGk7i3tSt3XDovtjy67DmK/d7OS9tOJS3QtwzOkscao/hrqdMCJXQlehz3HWtzyzx2K+tIriMlVkXOG6qQxVgfkysM+1eVIq2XLEzIMfeS+M9SssvhqT7+CAa1HKLLFwWKFVOvwG69dcgaQ/8AU9dj4TlyZPnKcnJRm4pur469KM5pcH15zFLcrJci5Fjw6IkJMFRpZ9JKlwWDKkZbZQAWbGds4oaHmOSO3N9bXj8QtIyRPFIkayBRjU0bBEKsoOrSwww9NjVEt/jgVm0dkt+qxxK8XXSVj0M2kKxJWQEEYyM57GlPGeKzwcKk/wDltvZw3QKEeLpZTIPDDNF4Yycb4znA3xiuJHX6vJm3qVf8m1K4baTppp+q/f8AQ02xS+xoJeZJJbc3sl49jYasRCONXkddWkSSFkcjUQcIo2ByT6Dz85m1hS8i4iL22yBJDN4SykE4LQlVRta9SjDcA9KVcIuOJ8It44ZrVb62bIXwCztGDvpbyYKnJIyPbPQUH9qvLVnFaQ3sdssErsoMDAqGDIxKsiMAGU75X0wc1ti1uZ6uO7I3GU3tra4teGvxJ+Xf+xtW3oaWC7uLqya+biD2qM7OgaODw0iWYqpIaMsSUGR5tywr634jK9s15Y8Qe9WHJkhnSNQ4UZZAVjR4nxupOR02INCfaFy3P/glvbW6s/heCJFQEsyqhBOkbt59LYHp7VHgyjh3C7y4ki+7rL/lQnZsCFYY9Q6h3ILHO/mJPevNHX5543nhmuTy1GPHS+j4vp/bJ2q0muxTBcrxBb3icc89tFHF4SeGEDmOOESuGZlYg+JIwyhHQemazf2efZ2bmxkuhM8czsyx48MrhdI1PqUnGvVnB6LTeb/sfKgGRquFH18aTV/+P9KnzPMbHlm3hXKvOqKcdf4mZpAfmNSn51rLV55zn8mVOebYnS6RXP1IUVSvxYKnLkE9/aQW/EJJ2UPLLLGYf4ehcKYyqbEuRsScD6VPgfL0E3HZkuLmWd7Qp4Ilw5fSupw504Co526bnvRf2QcFjiuJ5FH+VbxIzb7u5aV+p9Fj/KgvsXxc8Rv7w5yc4z/96Vn/ACEePrVdZkyY3qE8jfy4JXxdyd+PHHHb35EUnXHVlv2gW0F1xe2jgnY3RcQyKBtFGFLsykrgth2PUjrSrmrxLG/Syt5mlaZUGqURko8khVcaUGcDBwc9au+zmxeTmCeWeN0cCadVkUqfPIEBAYZxiQ4+VMeF8r3NzzFLdTQukMMpIZwQH0L4cWgn4s6VfIzjHyrXFqXopLF8z048V81zJ9Ev4/cNbrddxV9psD2ckdsk0lwZ4nLLIIwVB8qsuhF9H6+lNB9ssImtyILgQwRMrLoTJkIRVI82MBQ46j4+lZv7ReMM/GpmXfwFEa7jsu//AFO4oK4vm8I4x5gD06HGf3rpYdDHW6XFLVXKW1v/ALL/AEUctsntM/zPxlry9mnII8Z/KDsQowqA+4UKPpX3A4CDOc/DGVyP5nIQb/U/hS+6Rjlz3OPyppw1Slq7/wA8gX6IjN+rCu1jhHHFQj0SpGbd8jGC9DY9/wAj3/OiWSs3w5juvpuP7+dPnuMdT0q5BCVqr1Cq3k1fKrIhQHznAFQJ9q7dXABx6UDJcknA3oAppzXQwqqJCetFaaA98bi80rbDGNzVzl5Nj0qEcOhmIyc9anwm4MkzoG8qDue9AFfenUAEkACgP8ZeR2jQ7jq1MLiNAcMw/GlYtlTU0ILZ6kb9+lAWrby9NZONq+VJFwScj0qmC2d5016lTuQcfSmd0Auw3A9aAVzEzOY86cfvVkHChAMMdXvXGkVWyo8x7iq7yN5FGT36UB28vsA4x07VkrXgt8mo8PuhbqxJMMgDR6ickoCreHkknAGK1NxAo+VU8NOtSUzjOKzy4seWO3JFNe6slNroZS5+zG7uXEvEb0SsoOgRjKqexwyquMgEqF3wN65NybeXU8Mt/dpOkBJCqgU74O2lQOqr1z0rdtExQgZO1DIxCjUOnWqxwYouLUV6enC4814+wtmEvuSL64hS3a9VrOJl0IUUMFQaVyVUaiFJG5wTvXoHDYVVdJ6Dp7Cpwsp2Ub4qudGAIAzmrwxwxqoJJdeA3Yj4ry5cQs8vDrsW5kOZImUNEzfzgEMI2Pcgb7fVBZck3XEJRJxK78ZYjtHHkKfwVVXPfC5I71rbbhxIJbO5zjNXRTmMhFHxnt6/Os1p8KyfNUFu80r/AF6i3VCK65f4lbDTYXwWEfDFOoYIP5Ucox0jsO1Ze+5bu5bu0e/uhM5uEQKNkVc+I56KF8qHou5x6V6s+sdR+NJr7gSTq6XCBkffHTcdweoPuKzlo8PqlCKUmnzSvknc+4j5445dScYht7GfwisBLMMMu+pvOpBB+BBnGRqoCXkq8vnVuJ3okjQ5EUPf/pVV+eCcbe9PuD8oW1nJ4tvEVdgVyzs2xIJwCfYb0yFwC2WGD7Vlo/h2HSwhFRTlFVupX/v9yZTcmYbjHKF5OiW0t6r2sJUxoI1VlVVKL8KjJCEjc4qN1y/e3bxLd3aywQOGCeGFyB2wqjqoxuTjJrcwKfFJb4CuNvWvuKuY49QAx+demOnwxaaguLa4XF9a+vcrbMRJwXiEDSJZ3SRwTklwyrkeUJjJRj8IA2I+lTsOVp7GBWsZyl0ARIwGUlGSwUowIBXoGxnr67bKLzY1aenTFSjiAOxGFNS9PiaknBerrwufr5+4tnmvDeH8UnvDdNceHcDya9I6DbToC6WX2xjv1p5Fa8ZaTxZOIIkgGlQEBXBILeUxhQdhvgntmtPOTqyPKuetdnikL474yDWb0enlV448Kui6ePp7E7n5PNrzkSdGed3E8sjszhRjJYlie3Uk9AMULecLnEbOyMkUe7M2F29u5O+1eqW0e4ZiM9wawf2p8W16LdRhQPEfHf4goPqBgtj3WvSkkqRU82e4yrD+Zs/Lr/Wmd9c6bS3jAOcu5PY5Yj9P0pRoJGwOCdvwoq4lLrGq7eGMY2zknJOe49qkE+EDDlj0A/PNFtJqNUwppTpud/2oy0tM70B8kZOKJXYVN8IOtAGfJoCm4Gpj86LgsgtUQjL0fKcCgIlKqafftQ13e4BpO9wSaA/Ut1cKhycgVzhrRPqKg5J7UHdWbOml/i+fai+CWhhB7nO1AAcVsCNWhDq3xmmnL58G3CH4+px61PivEWYY0YPrSfhOuRtQ2AOCR7GgHSXxkzgE6TuajdsSp2PtRUcAiQkH4jk0uub5h06UBUWbHYYqFvcszmMKdhknt8qikTSMMtoTv612z4akbs3jOSf2oC+W0bBHTIPWhrWAxIFGPf8AGmTFM5LMfmdqB4ncqkTuBlgNqAuublkQFSGBIFCG31sQWxijrYR+GC5GdjjPeqkkQue/yoCNna6V2YVGWRlzg7Yqb3UEaszuqnGylgCduuDS2G9jSNfFcBjvhmA/I0BdwZpJQWc4AYjGPSmErRAnqCOh9DQkd+pGEIIPp+tRnjGDkgftQCzivEJACVff3o3h9w8kWp+o6D96r4dwpfEYupK4BBI2zR8twiAjB29tqAXyOxwcnY7VcYm+Id/y9q7ceYYAOT0oSCF492J0g75P5mgLBBIWO+BVM6MRggnP97VevFI85JB3wACP0zUpb1TjY4P40AICV2wQcbd6E+9tFOisPLKSCfQ4zV89wHLLG+SvockfMdqttYRp8+pj1/v0oC3WjAhm3HQVAXG+ktge3Wh47uEllXcjrgg4/CrIZUz0JPagOCQasdR7+leP8x8XMl1MzDCh2RRnqFOkfp1r2qeVAhcjAQHOfQDOa8Gv7ozSPM2BrYkAdt84H99c0AC1w2NK5VfQH9T1NVaSpznBokgnoD8zt+ZoV1A75P5UA9hg16GPdB8s5Ofzo15wopbwu4zDjujED5Nv+uqiPuLHv1oAae6LHAr6OBj060zh4aOrVIyolAUWlnp8zULf3n4Vfe3W2SaQSSlztQHGYuaMSx26Z+lEWtiFGW/DvVjcUUbdMUB+lLi3OMkigYdZBPiAb5GANhXbm/0kAE7joR1oPicbNEQFIP8Aw7dTQDCUkr5nz+ApfHH4aBI30gZ3GM771ctqh204A9c9asKxqCdAIAoBXbzf9oCmQsAMkE7U9Uw+xI7b0JDMhAZY9m6HAzX1t5WclcasY6dqAK8MHoO1V3sIjXy+YkfgaOt0JwFX3oGfiC+IY9BLAA+1AKI8k6pWwoA/H0wKOXikDbaS3/KcfhRN3AxVSqrsQTqqhCc9AT7CgBZZEOTpbPbbtVvCpsBzpI83cddqm87AZPQDfFRvGcKMAZP5UB5fzVOj3102BpZ413/8CFf1pTbXTyYMuGZf4Kk7nTFqwTnvnVUuboJIJ5UcEyyyRvHgE6xiMeU4/mUrjrtQUnEl8UMA2iIN4h0N5WYgDVttvtv3NczJCbcklw/4R9xoNTpYwwynJXBJdV+aVO/olftYz4Fz1Jb26IrRL4ZZSZAzscuxGFVgVAG3fp2oji3Mcl1IsMuBoUswUtplJIwxU9AuPhJO7Z7bZu3nWOFSSYmclgxTUXXUR5T29P8A3q6O8VrhpAGKJFhzpbyebHm223wPrWk5ZXaV9/70/lnk0uLQwWLJNx3bo3z5u7W7tx+WKXlo0/BftLngs0jUxlIfJ40qyPrHUAICCMZx1Pw9KZS/aO7x6DGpmYAqVyI2Ujd98lcfy5PVd9zjAWU+mFlDsqK+FmEZK5IBKn0PWirBZJJDJGJJYkXSWIGSThiEAA1EAA46/lm+/Lbr++O398GK03w/ZDe0raupdOXuX4nwl0e3w9zs13CftOkDFn8KRE2Yxq6so/mwWbWPljocZ6U7554prs1AbIneMZHcZ8U/QqjD615pDc+Iq28GZXK+HGqoVwC7MWcnvlzk7DYdNzXo/MfKL/4ZDEG8QwBC6Kca1RCp098gkMB3xitIuTjK/t5/g8GaGDHmxONJ/mSlcVzxz6uq69a8djzy6jdvKvgopYDxNRGjfZmIXy9tx0/Ot9zZxCS1tlIbH8TS0gXUUQoxyOoyWCgEg/FXm0ZQhobcGSSXyKoUgjdjliepGo7nsB6ZrWco8fkmm+7s5dVi82pQpRlKrpPlGevfPSq4FUXH+PY9HxTIsmWOa02krjuTX4nSTVWmuX3Vi7ly6C3to6nQrLMWLHqvhFiXJO/TJz3Ga1nNPFUng8K1nilJYF40lTU6AHKjfpnST6hSO9YW3Cfeo4ZSyaEnSXynK6oXXbbcnt23FBz3TeIupiyI2fKCjbAgEYYkdc7GmNSUKrz9erM9XLDk1bmppP0VwnG9sbvwk+vD8UFW3EJUVZkVVk1jwgo6qxA0vjbBG2D7d8V7FDOrEiNcEDf2968Nku4ljdIiXaTbGCMbndiep3xn2Hzpi/NlwV0tIxBGk9BkY7461bAqTXazP4tOM5wlacttOmnzb7rh2v0VLsaXnHnNQJIIx4gZSrPqwNwQdAAJbG+/SsC07HARMYGB5STj5miZb5j7VS1wfU16DjgctpK27A/Uj+tVmzx1YfSincmj7CFdJLKDq9RnvQFHAov83G5Eeof8pzim8N0CoPrX3D7URlmXfWpXahzaN7AUBy84iegNCxoFGuU/IVY8arvlc+rb/wDSNvzoV5Ezk5c+rdPoOgoCh1eds40p79P/AFolESEbbt6n9q4Jyfp2qiS3J3NAU3d4W6bUKISego37nvk9BV6LttQH6HSykkuVkZcJH03yWJ7n2phcOyncdaEg4lo69ASMdc4/v8qKj4m0x+AAev8AQUAJDdamZQMaMZyfWg+KO7RsFTcg4ww60ys+CANMSzEyEdFG2BjA9qB4iRbvEM/G4Bz6YJP6UB3hcjpHGnhtlFAPTHTtRnEEKBZSmklgoTPcnGT+NVrxPUSF3x7Hb61ZLA0qgSE6QQwOehB2oA2aUxnAIz60sSFvEaQMCWAGMehzmrr63Y5AYknsu/b86D5d4ZPLvJHKmNvMNA77+9AHRXp6ac/vQcdxLI7aERVRivXc4phdcsv0WT5AZ/s1bwnkNVJdp5GJOTjA3+uaATX0MpUiSVV7YC4/erlhyASxY/rjrWwg4BAmcICT1L+Yn6n9qAv+VlP+WxT27f1FAZ6JSzqoYYIbp7YO1XK7DAH459PWvry1aHd1+Ho2CR+I6bUDPxNXXC9fUA/0oD5bNfEeTYu3XfP4DtULqFWBIOCQemfSocEKw62KksWP+k7g/tRMvFFJzggemmgEnCoj4QOqQ6uoOAM59KKFiWKsEJCnPxdD6gUYt2jDWFbB6GqVLa1CA4Pxewwd/nQE5+FIASoOT1IP95oTwcMhG2eucnbf98UzhvvDGCCfrjeguIcxC3jaRxpA6Zxknt8qAtS8RFOUUjudh+dZ3jPOEKjREoDdmYnA+SY3+uKxnGecpLhizkADoq7D5Be+2N6BtQoGW3c9c/tQDHit+W3LlmPUmk0oyc0TM2/Sq3WgA5Ifxqhko90zVJG+KACxXGJop46pK0BQ1NII8gj0P7D96EhtWdgAPr2A9Se1cguCkpH+knFAFgY9Rihp5T60ZdNvnH70Eqaj7UAP4ZJ36VabQUSxA7VE70AKExVniVc0GaFu20jGc0BKU56elWqdqChQsfb9aYLFtQH6Eisgg06zgZ7DOTvk/WhJSyzRIJNQYnIGBhVUsT+OB9acTwxadTNGQdgnvj519FFbKFbwhuDuB+Rz22oAaPiGM4bAHuBn5kVKW0hlKu6hyh8rE5GcEbfTNEXot9GVjYkjO2NINLOA27KknjAgu7FR6DOAPoBQB33cAMyg6e+nB3/XpS+O7PiurN5QoK4BI75JYDA/09aY8J4uI5hEytoYnS+NiGG6n0IIyPUZq3mDgMhRza4y4wRnGfr2NAZDmXmL7tJBKCGQEqdsgEhSpOegO4z61o7LnkSRjBVdsk15xcSSwloJ4W0DGRIuVbfzLnocjfY9qc8R5CgEXiQO8J0h8aiy+YA40tnHXsRQGiHPRNyANwARk9Dsf/Sn0POkSx+dgGLaRv3OAPzrz3hHIExWN2kR2lTUurWoBK5A8jjI+dNrPkZZcePHGBqV4gFKrrQjXDNuSxyrb98+1AeiWd8sj+Vs7Zz2O+NvzplisfbcUhgYIIvuzZwylQox2wR5Svy9a1kMwKg5oDs8IYYIrH8xweDqaNenUevuD2Na770vqKRccdJQVUhiegzjfPegMCnMeogCGZif5fUUXMG8MsUZD6MRkDpvTw8DVEV2GkhTnHuQR+pqu8se6jI999jQGbjvRDEg0/DtnIPfPT60VbcUfV/k7HcH4fyO9MbTgpB1lQM47ftRc3DtJJC/l0+VAIOKXs4jPgRQmYnbxWcADO+wG5+uP0rzjj3ErmQhbobxnIUpgZxjK6QdfUjqa9lXhYILMcYz+PWkPMfAvvEDhEyVGUz3OMj+n1oDyGTBPm/Hp/Uj5bVyA6SNsrnvnb5n+8VeExk+HKcbeZTgeoAAx67gVS7yMDlWVfTSRt+GfwFAEHfc7Vwt7fjS0XjLu2ogei/rnerLW5eU+VDj+YjA/GgCwvqfwrhgDHbORREdsg3kYsfRdh+PU1cbtegGB7UAGOFk/EwH61I2sadtRHr0/CpT3QAzmkk9y8x0xg47n+poBxZcRV3ZfQDbt36UFxCyOCyrsPzqhLIQAOWyw646e+PWnkTgqCDkEUAqsLrUuD/7iiGiFD8StdH8RNsdR/SvhOHGRQHWgHrVMrKveoMpHU1UyigK5Lpj0OKjDaknLEmiYofSmFvbgbmgKbe3/CrwtfSPiqDcD3oD9EySp1EZJHTIUfgKGklldG0qoJzgahttgE7etGTfF9P61VH0PzoCixtmiiVdJZlAByRjYYyD79frVMnFHDlREzFACQGXoxIHXHoaZd/w/al5/wA6f/bF/wD1oADiHFWbAkieNWIXXlfI2rytsc5ySPrR0HMUtlcCK63DjySD4GUegHRvXPrSvj3+U/8At/8A2FGc+/8A06L/AHp+lAPuK8OhvoyAQSwxt1FU8C5DHgKJ5Wl2wMEoCB8OrG+cY9KUclf5R+R/UVv+Ff5Ef+0fpQFBsY1RYl8oUYA64HsTQhsiGkUnyy4O3Zu7DPQnY/MVC8/7z9F/Sr5epoAvwl0BZNL7b5G34HNL+KXSqNmwAPhG3TttU5uh+v60h431Pz/pQFL8yKmScUNe8WjdSCRnrn6VkuLdT8xUeH/5Z/2t+9Aajg3MbSeRwzCMEh9yCpIA1+hz3rQ2jMYlI3Bz5sZHU9x9KyPK/Q/7P2ejeCfC/wAx+tAbAMFG52A3Pbpv+lZHmD7QktgAi+JMygkHOlMj/UwGc/8ACPyp1e/5f1H7143xT/vE3/iH/wAxoDU8M+0lpG0XKKY2zvECCPQFSTke+aV8W5vnmOlWMUY2CISNv+Jup/Skdl8Z+RqKdTQFpnPeqZSDuTgV9J2oSegLHuVXpk/P+lCPfE99vQf0qmfpVSUBfGhY7VbcMsS5Y1ZZ9KW8U/zI/wDeP1oAiPhbS4aTKr1CDrj/AIj2+VHOixp2UDsBtRAoLinRf96f+daAikII1OMk9FPYf1rlkwGUHbp8j/60VP8AF9aAj/zP+X96AIuItSlT3GKVSro8/Y7MPRqbt0pbP1k+n7UBX4oNfJaZ+VDpTeLoKAgkYXrVU11XLrrQEnWgLmnJ6V0JUY6JXpQ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460375" y="4444663"/>
            <a:ext cx="8432105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Comprende perfectamente que no tiene méritos propios para ofrecer a Dios en pago del precioso don de la salvación. Sin embargo, </a:t>
            </a:r>
            <a:r>
              <a:rPr lang="es-CO" sz="2800" i="1" u="sng" dirty="0"/>
              <a:t>Dios invita a todas esas personas a venir a él, a pesar de su pobreza espiritual</a:t>
            </a:r>
            <a:r>
              <a:rPr lang="es-CO" sz="2800" dirty="0"/>
              <a:t>. El precio de su salvación ya ha sido pagado por el Salvador. </a:t>
            </a:r>
          </a:p>
          <a:p>
            <a:r>
              <a:rPr lang="es-CO" dirty="0"/>
              <a:t>  </a:t>
            </a:r>
          </a:p>
        </p:txBody>
      </p:sp>
      <p:pic>
        <p:nvPicPr>
          <p:cNvPr id="1028" name="Picture 4" descr="http://a.images.blip.tv/Palabraprofetica-FelicesLosPobresEnEsprituSerieDeSermonesFelices1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086" y="1556792"/>
            <a:ext cx="352839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42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¿Qué es indispensable que hagan los que se encuentran en esta condición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748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500" b="1" dirty="0" smtClean="0"/>
              <a:t>Deben ir personalmente y comprar.</a:t>
            </a:r>
            <a:r>
              <a:rPr lang="es-CO" dirty="0" smtClean="0"/>
              <a:t> </a:t>
            </a:r>
            <a:endParaRPr lang="es-CO" dirty="0"/>
          </a:p>
          <a:p>
            <a:endParaRPr lang="es-CO" dirty="0"/>
          </a:p>
        </p:txBody>
      </p:sp>
      <p:pic>
        <p:nvPicPr>
          <p:cNvPr id="2050" name="Picture 2" descr="http://t2.gstatic.com/images?q=tbn:ANd9GcSZmguYuW6GrNMUBd5Ez1QJ5iNUXokvp7OXn5xKMly0xB0Z4dLo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92896"/>
            <a:ext cx="374441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75962" y="2492896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dirty="0"/>
              <a:t>Los que desean recibir bendiciones espirituales no sólo deben tener hambre y sed de justicia, sino también deben </a:t>
            </a:r>
            <a:r>
              <a:rPr lang="es-CO" sz="3200" i="1" u="sng" dirty="0"/>
              <a:t>esforzarse </a:t>
            </a:r>
            <a:r>
              <a:rPr lang="es-CO" sz="3200" dirty="0"/>
              <a:t>para obtenerlas.</a:t>
            </a:r>
          </a:p>
          <a:p>
            <a:pPr algn="ctr"/>
            <a:r>
              <a:rPr lang="es-CO" sz="3200" dirty="0">
                <a:solidFill>
                  <a:srgbClr val="FF0000"/>
                </a:solidFill>
              </a:rPr>
              <a:t> (ver Mat.13:44-46)</a:t>
            </a:r>
            <a:r>
              <a:rPr lang="es-CO" sz="3200" dirty="0"/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220072" y="5661248"/>
            <a:ext cx="37444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Jesús se presenta como un </a:t>
            </a:r>
            <a:r>
              <a:rPr lang="es-CO" sz="2000" dirty="0" smtClean="0"/>
              <a:t>mercader,</a:t>
            </a:r>
          </a:p>
          <a:p>
            <a:pPr algn="ctr"/>
            <a:r>
              <a:rPr lang="es-CO" sz="2000" dirty="0" smtClean="0"/>
              <a:t> </a:t>
            </a:r>
            <a:r>
              <a:rPr lang="es-CO" sz="2000" b="1" dirty="0" smtClean="0">
                <a:solidFill>
                  <a:srgbClr val="FF0000"/>
                </a:solidFill>
              </a:rPr>
              <a:t>Lea Apoc.3:18; Mat.11:28.</a:t>
            </a:r>
            <a:endParaRPr lang="es-CO" sz="2000" b="1" dirty="0">
              <a:solidFill>
                <a:srgbClr val="FF0000"/>
              </a:solidFill>
            </a:endParaRPr>
          </a:p>
          <a:p>
            <a:r>
              <a:rPr lang="es-CO" sz="2000" b="1" dirty="0">
                <a:solidFill>
                  <a:srgbClr val="FF0000"/>
                </a:solidFill>
              </a:rPr>
              <a:t> </a:t>
            </a:r>
            <a:r>
              <a:rPr lang="es-CO" b="1" dirty="0">
                <a:solidFill>
                  <a:srgbClr val="FF0000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14248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¿Cuál es el precio que se tiene que pagar?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6792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/>
              <a:t>Las bendiciones de la salvación son gratuitas, </a:t>
            </a:r>
            <a:r>
              <a:rPr lang="es-CO" i="1" u="sng" dirty="0"/>
              <a:t>pero sólo pueden obtenerse al precio de todo lo que tiene una persona.</a:t>
            </a:r>
            <a:r>
              <a:rPr lang="es-CO" dirty="0"/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3626467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Dios nunca prometió conceder la salvación a quienes son </a:t>
            </a:r>
            <a:r>
              <a:rPr lang="es-CO" sz="3200" i="1" u="sng" dirty="0">
                <a:solidFill>
                  <a:srgbClr val="FF0000"/>
                </a:solidFill>
              </a:rPr>
              <a:t>indiferentes</a:t>
            </a:r>
            <a:r>
              <a:rPr lang="es-CO" sz="3200" i="1" dirty="0">
                <a:solidFill>
                  <a:srgbClr val="FF0000"/>
                </a:solidFill>
              </a:rPr>
              <a:t> o no están dispuestos a realizar el esfuerzo necesario para obtenerla. </a:t>
            </a:r>
          </a:p>
        </p:txBody>
      </p:sp>
      <p:sp>
        <p:nvSpPr>
          <p:cNvPr id="5" name="AutoShape 2" descr="data:image/jpeg;base64,/9j/4AAQSkZJRgABAQAAAQABAAD/2wCEAAkGBhQSEBIUExQUFBUUFBUUFxcUFBUUFhQUFBQVFRUUFRUXHCYeFxkkGhQVHy8gJCcqLCwsFx4xNTAqNSYrLCkBCQoKDgwOGg8PGi8cHSUqKSksLCksKTQsLCwsKSwsKSwsLCkpKSwsKSkpKSkpKSkpKSwsKSksLCkpKSksLCksLP/AABEIALcBEwMBIgACEQEDEQH/xAAcAAEAAQUBAQAAAAAAAAAAAAAAAwECBAUGBwj/xABEEAABAwIDBAgCBwYEBgMAAAABAAIRAyEEEjEFQVFxBgcTImGBkaHB8BQjMlJysdFCYoKS4fEVc6KyU2NkdLPSCCVD/8QAGQEBAAMBAQAAAAAAAAAAAAAAAAECAwQF/8QAJBEBAQACAgIBBAMBAAAAAAAAAAECEQMhEjEEIjJBUROBsXH/2gAMAwEAAhEDEQA/APbURFCVQqwgCpUeAJOiCpMLl9tdY+DwxLTU7Rw/Zp971On5rm+sjp85gNChvac77z+Fq8ixVZ0mTIJHjEjVY3k36azD9vU8T12uLopYYEWu55m+lgN6xx11Vwe9QokeBf8AnmPgvLYjmY9PkLb7Cwja1am0ftGJi2mircrO18cJbp6xsjrkw1V2WrTfRJ0cPrGz5AEei7rDYptRgexwc1wkEGQV5PjugDHwWwwwNLGVuehmDrYOqWkl1EjvC8j96N5E3UY8/eqtn8e4zceiIiLpcoiIgIiICIiAiIgIiICIiAiIgIiICIiAiIgIiICIiAqqiILwtN0qxZp4d7hrED8R0K3IWm6W4M1MM4DUEH3hU5Ptq2H3R8/baxTqmIqXkWFz633ysIgSL/1tb55ptMZKj2EyLwfugbjxuPZa+pi9/hb58ljji3tZvdJB3T8lbzow3LXpnTKR+k8lg7K6M4ipTbVFJzmO+yQWyfwtJBdzAOi6PB4IU+6WuaSADYFx5mfbcoys9NMMbvb0XCYkPaOKyaNbK4HgVrsJLKbctMiBxb+q1W2a7ngg0nOgGIeW5f3tLnf5Lnt7deunpWGrBzQRy5KRaPo1VcGim4yQxrpJ7xJGkcoPmt4vQwu48rPHxy0IiKygiIgIiICIiAiIgIiICIiAiIgIiICIiAiIgIiICIiC4FUewEEG4Ig8lRXAoPnLrG6NPwuIqalpe6CdSHw5t9645gBIncRIX0N1qbF7XCmoAC5oykHQg3aZ3EEGD+8V4NQwbjUjLmveefssft6bT6ntOwMfTr4OmacQ1rBAAJa5gaC2NzrWPAgqr9lU3PY82cbHeWuGszvErn+i+zHUmB1EtaSLtLe67wdG/gd3mt9Uqvc7vgAjSCXW5nxXBXr49ztu6dANFjPMqx+HZvjz3LAp4oqzEYkEsbN3uytbeXugnKAASdDoNAVO5ekWeM2y8BjC14aynVc5xzZmtaWgnSTmmIA3Qu1ZoJ1i/NarY2ENFj3PiTezS2wGlzJVmH252odlEQYnluXfxYeMeX8jkmeXTcotc3HO3wVM3aHEei1c7LRQtxbTv9VIyoDoQeRlBciIgIiSgIrc6uQFBjscyix1So4NY3Un9BcnwCnXiXT/AKVnEYhzGk9mw5WgGxi2Y+Jv+Srll4xbHHbtNodatFpIpU3PIMS8hg0m2pKx8P1vUiRnpEDfldMDjBHsvPNndHK1YgiT/b+qzavQeqCIY88o5Ln/AJe/bonDuens2xekFHFMzUXTGoNnDmFsV4Ts51bBVcwLmFt9I8oOojyK9s2VjxXoU6oiHsDraXF4nxW2GfkxzwuLKREWjMREQEREBERAREQFVWVaoa0ucQ1rQSSTAAAkkncIXzt1j9N34/EODXOGHYctNgJAdGtR44ndOggcZDP65em/0nEfRqR+qw7jmI/brCQTybcDm7wWj6KVsPXe1lQijWJAaZy0ax4H/hVP9Lv3Tryr6XCyj1+IU3GWaqZbjdx7xg8MafdIIItBERG6FK997rguhXWHly4fGEup2bTrE9+lwa8/tM8Tpy07LbAdSObVp0cNDv8AIrz+T4+WHc7j1eL5OOc1eqnnvW3K3FtLauFxDdcPWFQjixzXMeJ3Wcb6LTYfbHeut70exHbPFPUkxbhvWWMsrS542d+nadIMdlwrntuDljkSCtNsTH/V5jFze1vm66qrg2Opmm5oLCMpadI4Lk9o9Gq9Nx+jNYaVi1mchwsMw72t53716keLW4ZjWHVvoVKHMO8jmP0XO4Gs5ksrxSqTZjnNBLbQ4cZMjyWxDTuKshsXsABOYEAEm+4XOqw6dF7aIFw94F+FSs658nP9lg7Rr9xzZu4tZ5VHNYfZxKzqGJLqtMTaXPPJrTH+pzEG9aIsNBpyVZVorKmdQLi4qxxTMrHvsoF9H4/kp1DRH5D3v8ApkSxdqEihVymD2b4MxByGDO66+btmU3VcU1h3m/xX0R0nDvoeIyFoPZOu6QAIvJFxaV4l0Y2aRi6hIgsE2uL8PVc/NdOngx3f7el7GwTaYAaLRuW7a0cFxFbpK+nApsc8ggENp5g0u0BeXC/ILfbM206rSLssERIOtwuXHqdu/Kbuort7ZDazHAi8WPjz3Kbq4qxheyc4lzHOgOIkMMaDcJkc1oO2xTq7ZYxzTBJOYubc2FgGEeHqV02w8LkxTyD9tpMRuIaYH8TXnz8Fpx3WbHmx8sP+OlREXc80REQEREBERAVtSoGgucQAASSTAAFySdwVy4Drk24aOCbRaYdiHEH/AC2QXDzJYOUoOG6yus52LJoYcluHBudHVoNieDN4byJ4DzjtlTE1JcoSVYT51XIDz+bFYxPz8+SuFT5+fJBeWL0zqx6TCq04HEd4ZT2Wbe0XdSnw+03gAeAXm5dmFtfFVweKfTeyqw5XscHA8HNM+Y/NTLpFm30rs3oTgywE0s7t5c59yN8AgBdBg9n06QimxrB+6AJ5nU+a47q/6WHFukU3tpvYC10d0PYG525uOYvG+zQbLuVnqS9LW2+6IiKUOe6Q5DUAc0HugXEzqbeq0rtlsHfBdSGsseWesGCpcVt0VcTUFiGu7NnIWN/Ez7Kd9Nsglx0IAkRfW29cuXPu6jv4/jzGby7ps/ZFLEG73uILXZ2vmS2wzAgjcNI0Wzo9HXU3521J7paA4R9otJuJ+4FfsLFasJPFsiOOaPz9VuVtx9zbl5ZrLWtNS7tG6tnlf8lazHgrcKDEYJr9RfiLH1V+2TEbiUdUkgcSsPFYF1O4u351TBVZePC6bNN1S+P9PgpFaxtgrlIsr0szHN+8CPUQvOaeBNKq8uBzO1Ji2QxE8j7L0la7auyWVGuOXv5bG+oFraeCw5uPzm46eDmnHuX8uewlGm6+VuY74EqDB12Nq1QXBs6AmJy6mPCQosISDCxP8YHauP0cZhbNUdTaYndrZcO3rTHy9OlpVW5ARvG781sNl4W4eR+zY8ZJ/IH3WgwWLdUHeY1m4Q4mRxiBAXXYVsMbyXTwzyu3F8q3Ca/aVERdjzRERAREQEREBeD9dW1s+OLAbUWNpj8TgKh/3geS94Xyx002l22PxD9zq1Ujl2ha3/S0KRop1KjhXONh5qyOClCs/Pz5JHBUDpRBcx/z88lK19/A6jx4j9FCbqmaCiXcdA+llbCvFOmM4dVbUazUudGVzG8C9sCfAcSvovB4ttWmyowyyo1r2ni1wBB9CvkzZm0zh61Os3/83tqfyuB9LXHNe4dSXSgV8NWwpPew1RxZOpw9R7nM5wcw5Fqql6SsPbOP7DD1av3GEjxdo0epCzFwHTDrHwLarsFUe+Q4Co5rS5jHAg5CW3kECYBjTjCy2dE1vtz+yZN5vGYE8dJ+eK6vBYyRBjMPSFp/8PDQ2rTcKtJ4GV7SCDrvFvCfDcbLIwzZg6n5815lwywy1fb15njljuXpv9mz2zDMm8jdEXj+66VafY9oEXiHRugkgn1W4Xfx4eM08zlz88twREWjJRzVrfoYbVbGjvYC5C2aplTQqEREBWV6zWNLnENa0SS4wABvJKuc4ASVoekDu1ovA0AzAeLbgn0S+kybunJ7Ux/Z13WlhcS1w3AnQrK2ftCnrZyYejns8SsvDbGazQLytbu3sS+M0ri9sU6DHVntLmtg5WxJkgb+fsV2NCsHNDhoQCuH2xgu0DaP/EcGn8Orj/KD7Lr6D8ui7uCdVwfKvcZqKjXSqrdyiIiAiIgIiIBK+PsbWzFrvA+uYn4r6/qCx5FfHL9I4fH5CmCjyrZVA5FKFTdAURBWfn581FWmFKrXBBJSqroOrzpH/h+06FQmKTj2VT/KqQJP4SGu/gXLgwLoa2YQdRp+ihL6K61usxuCpnD4d4OKeIcRf6Owj7R/5hGg3TJ3T4EXzc3Jve5PEkqF7i7vEkk3JNyTvJJ1VzXaIOs6D9MnYOrkqEuw1QxUZrlm3aNH3hvA1HjEe34foxhsThi0lzg/K4PY+HAfaY5hFiIM3BB3gr5nXtnUVt41adXDvJJoAFnjSe7T+F3s8cEslnZLZ6ekbD2FRwlFtKgzIwX4uc7e97jdzjGp8NwAWwRFAIiICIqPdAJO5BUujVY9XGgaX/JYNTEF1/TgFZUpZwIc5v4TCtIi1NWrl2voFDQc17TBDgZaYIPgRZa7EbBzgh9Sq9p3OeY9AsYdHiwfUVHUY3Nuw+JabE+K08Z+1d1I/AOY9thAGv3v0U1WuALTKiFfFMtUayu3eWjI8eI/ZPssjCHOSW6jQOEEHi4H+1t64cvjWZfT6ehh8rG4/V7/ANY9OKb31ahlwbDWtBc4AmSI0zEgfJUuH6ROFq1CpT/eH1jY3TFwfIrY0MAAZdc68ismF2YY44Txjhzyyzy8qphMcHCWOBHmspuKCwXNG4BX0gosGxDpRYrKkFZSqkREUAiIgFfG9WzjzIX2SvkDb2G7PFYhn3K1Vv8ALUcPgpGvcElUVsqUJJVVYHKsoLgVcHKyVWUFla6ClwVx0+d6q1yJGHUFSDQKyVLTbMevkgkLZIABJ0AGpK9P6jti4kYt2IayMP2b6T3ukB5JaQKf3iHMEnQXvNlkdWfVP2zW4nGs+rcJZSNjUBghzouGeGrvw/a9oo0WsaGtAa1oADWgANAsAALAeCgXoiKAREQFjbRfDOZA+PwWStftZ32Bxn1sggpC3z6FR4V32m/dPsbhSsEX9eX9FiVKkVXfwn1B/RaRVnIGKjHSFWEFCFRlIAzvOqvJgK0AypiKlVQFaCqkqFlrrmAjjeBw/VXMEBRsdLneED2n4ohf2az2Gw5LCJWXRPdHJVqYvREVUiIiAvlLp1TjaWN/7isfWo4/FfVq+WOn98fiHca1UelV3wQcu6ysddTOCjLFZCMFXhyserWuUCcFVBUQcr5UirijNFaCqjRBeLwF7f1bdUGXJicc2TZ1OgdBvDqw3nfk3b+A8NOjvwlfZOBfNKmeLGH1aCoqU6IigEREBERAWr2ue83eIuN+v9ltFzG2dtMZXyukEQAdBwgE2N5souUndWxwud1i2Da4AEm5943+6wMbaoBxb/tJ/wDcK6rXa9sAw7Vs6TwnSDp5rVY3aI+pcDvLb6wWkkHkWBWx5JctLZcN8d/me27wj1mhaXBYoEarZUqwNldjemQQrM0mOEK0vI1VlR9reH5q0iKyQrgFBSed6q6qq6SlcVDh9J3uJP6e0KHEYrKwuOgBPoo9h0MlCm29mgmSSQXd4gk8JVtdI/LYkLKw32QsNZmG+yFnVokRVRVSoiIgqvk3pPiO0q1HfeqPd6ucfivq6s6GuPAE+gXyDiamaPP9VMGHKtKrKoVKFjgo3tUqtcEEIdCkD1RzFZlIUCdoVrqnBWZiqhqkS0hY8iPZfYPR584PDHjQon1ptXx/TK+wuj4H0TDQZHYUoPEdm2Cooz0RFCRERAREQFweMDzVd9YwhxJ7N4doTxEg+i7wrkRRp1IL2S4aG8iDuIuq5YeU004+T+O7rWYVgFRzcpY4Xy5iWuHFomI5R4qDamHJpOy65w9vG57w9z6rZ1dkvJPezXzMOjma67jwnfOinxOyHubEt8bmPKy55hnjl6ehlzceeOt+41eGxAptAFzaVkt2t4EcwsjC7Ec0AWJ5rOZhPALvleVkYDaLaojRw3fEK57y2SYgNn0Vh2cMwIsRcRqP6G6ynUQRBvx4QrKVCauZtioDmZY6boN1LiaAZT7nduNLWlYkHWb+Kw5OaYXWnRx8Nzx3tgbT2gS5tA2NR7B/DmBcPQFdLT+ea5qrhS7FUHkyQ53l9W+4HOF0lM7tOavjnM5uKcmHhdVkhZGEPd8ysYFZGC0PNRVYyERFVIqKqogjxI7j/wALvyK+ParoafIet/gvsSpEGdIM8t6+OcUd3iT+imIQEqhVqSpFVRCiAVSEJSUFIRVVEF7DdfWPV7jO12VgXf8AT02nnTb2Z92r5MbqvpjqSxoqbHoib0qlamfD6x1QD+Wo1RR3iIihIiIgIiIC5SkzKavg8t9CV1a5XbLDTxDvu1IeOYs4et/NWl7RU9Kpflc/AKcVVradcDUgb9VIMW37w9/0V1WeKqo1+qw/pI4+x/RWOxQEqZC1se0Ub8QBqVrqu0YEhsT+08wFjlxeZBzeWUep18lKu23xr5puLe8YkaX371j4WgSPrDPgLAeE6n2WGynU3uaG8BJNgeQHutjScHCR5+Czy48bd1rjyZSajIbTbFgB5BVDxMPA8DuKhDgP6qQPBEKdaV3tN2caW8Nyz8EO4Cd91rM1rLcUmQ0DgAFXJMXIiKqREVEGu6SYns8Hin/doVXeYpuj3XyNjPtlVRTEMYlWAoikVBQlEQAUBREFUCqiC1puvoH/AOPDv/r8Tx+lH/w0o+Kqiij1NERQkREQEREBQYzBMqtyvEjUbiDxB3IiDT1OjzabXudUcWtBdGUTAE3M39AvP9odOOyflFIO8ZIj2RFbH2rUFTrCdHdpUweLszvYR+an6PbWr4h9Ttq2UANLRRYGWJdIJueG9EWqjfA0GXMudpmdmc6fB2o0WWdptEB0uB0JFxz4jx1RFZQqV2gxBE+l9N6o0uBlsjxkD59FRFWrSpam1KjBLywDiQXfkFm4BtWszOx2ZskWDWC2ut0RUyaRtsFs9wILyCRoBJvxJK2CIs1hFREBER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6" name="Picture 4" descr="http://3.bp.blogspot.com/_aoPePLiPQWc/S_tuSA2BERI/AAAAAAAAAeA/tZwSqb-xQV4/s1600/indiferen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73016"/>
            <a:ext cx="4067944" cy="297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70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4978896" cy="4176464"/>
          </a:xfrm>
        </p:spPr>
        <p:txBody>
          <a:bodyPr/>
          <a:lstStyle/>
          <a:p>
            <a:pPr marL="0" indent="0">
              <a:buNone/>
            </a:pPr>
            <a:r>
              <a:rPr lang="es-CO" b="1" dirty="0" smtClean="0"/>
              <a:t>Con el vino </a:t>
            </a:r>
            <a:r>
              <a:rPr lang="es-CO" b="1" dirty="0"/>
              <a:t>y </a:t>
            </a:r>
            <a:r>
              <a:rPr lang="es-CO" b="1" dirty="0" smtClean="0"/>
              <a:t>la leche, </a:t>
            </a:r>
            <a:r>
              <a:rPr lang="es-CO" dirty="0" smtClean="0"/>
              <a:t>Se </a:t>
            </a:r>
            <a:r>
              <a:rPr lang="es-CO" dirty="0"/>
              <a:t>representa las bendiciones de la salvación con la figura de productos que, en el antiguo Cercano Oriente, eran considerados como símbolo de todas las cosas buenas de la vida. 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87219" y="5336341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i="1" dirty="0">
                <a:solidFill>
                  <a:srgbClr val="FF0000"/>
                </a:solidFill>
              </a:rPr>
              <a:t>En Cristo Jesús, todas las necesidades del pecador serán satisfechas. </a:t>
            </a:r>
          </a:p>
          <a:p>
            <a:endParaRPr lang="es-CO" dirty="0"/>
          </a:p>
        </p:txBody>
      </p:sp>
      <p:pic>
        <p:nvPicPr>
          <p:cNvPr id="4098" name="Picture 2" descr="http://t1.gstatic.com/images?q=tbn:ANd9GcQSwWThdaDKUZyricroAaBi3qWUJqw0UyWvPl0YzUvSPDGB13k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73"/>
            <a:ext cx="253365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2.gstatic.com/images?q=tbn:ANd9GcSMTUyrpDqGVGP-blTLCNf8fEMc2PYBCsh_mooe5TvLLxHzttH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852936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834880" cy="40916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Con </a:t>
            </a:r>
            <a:r>
              <a:rPr lang="es-CO" dirty="0"/>
              <a:t>estas palabras </a:t>
            </a:r>
            <a:r>
              <a:rPr lang="es-CO" dirty="0" smtClean="0"/>
              <a:t>«</a:t>
            </a:r>
            <a:r>
              <a:rPr lang="es-CO" b="1" dirty="0" smtClean="0"/>
              <a:t>Gastáis </a:t>
            </a:r>
            <a:r>
              <a:rPr lang="es-CO" b="1" dirty="0"/>
              <a:t>el </a:t>
            </a:r>
            <a:r>
              <a:rPr lang="es-CO" b="1" dirty="0" smtClean="0"/>
              <a:t>dinero» </a:t>
            </a:r>
            <a:r>
              <a:rPr lang="es-CO" dirty="0" smtClean="0"/>
              <a:t>se </a:t>
            </a:r>
            <a:r>
              <a:rPr lang="es-CO" dirty="0"/>
              <a:t>reprende a los hombres por gastar tiempo, esfuerzo y dinero en cosas de poco o de ningún valor, al paso que descuidan las cosas más importantes de la </a:t>
            </a:r>
            <a:r>
              <a:rPr lang="es-CO" dirty="0" smtClean="0"/>
              <a:t>vida. Cristo dijo:   </a:t>
            </a:r>
            <a:endParaRPr lang="es-CO" dirty="0"/>
          </a:p>
        </p:txBody>
      </p:sp>
      <p:pic>
        <p:nvPicPr>
          <p:cNvPr id="1026" name="Picture 2" descr="http://t1.gstatic.com/images?q=tbn:ANd9GcSVZvlpke8DF6Ans4Qc1pyGaxEx36p74XXEIQEU2Rw1NG4J22cqb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404664"/>
            <a:ext cx="338437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4838274"/>
            <a:ext cx="7992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»Trabajad, no por la comida que perece, sino por la comida que permanece para vida eterna, que el Hijo del Hombre os dará»  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Juan6:27).</a:t>
            </a:r>
            <a:endParaRPr lang="es-CO" sz="2800" dirty="0"/>
          </a:p>
        </p:txBody>
      </p:sp>
      <p:sp>
        <p:nvSpPr>
          <p:cNvPr id="5" name="4 Rectángulo"/>
          <p:cNvSpPr/>
          <p:nvPr/>
        </p:nvSpPr>
        <p:spPr>
          <a:xfrm>
            <a:off x="5436097" y="3573016"/>
            <a:ext cx="338437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El </a:t>
            </a:r>
            <a:r>
              <a:rPr lang="es-CO" sz="2000" b="1" dirty="0">
                <a:solidFill>
                  <a:srgbClr val="FF0000"/>
                </a:solidFill>
              </a:rPr>
              <a:t>vino </a:t>
            </a:r>
            <a:r>
              <a:rPr lang="es-CO" sz="2000" b="1" i="1" u="sng" dirty="0">
                <a:solidFill>
                  <a:srgbClr val="FF0000"/>
                </a:solidFill>
              </a:rPr>
              <a:t>representa</a:t>
            </a:r>
            <a:r>
              <a:rPr lang="es-CO" sz="2000" b="1" dirty="0">
                <a:solidFill>
                  <a:srgbClr val="FF0000"/>
                </a:solidFill>
              </a:rPr>
              <a:t> la sangre de Cristo, y el pan su </a:t>
            </a:r>
            <a:r>
              <a:rPr lang="es-CO" sz="2000" b="1" dirty="0" smtClean="0">
                <a:solidFill>
                  <a:srgbClr val="FF0000"/>
                </a:solidFill>
              </a:rPr>
              <a:t>cuerpo</a:t>
            </a:r>
          </a:p>
          <a:p>
            <a:pPr algn="ctr"/>
            <a:r>
              <a:rPr lang="es-CO" b="1" dirty="0" smtClean="0">
                <a:solidFill>
                  <a:srgbClr val="002060"/>
                </a:solidFill>
              </a:rPr>
              <a:t> (Lea Juan 6:54).</a:t>
            </a:r>
            <a:endParaRPr lang="es-CO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41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330824" cy="6048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/>
              <a:t>«No sacia» quiere decir que </a:t>
            </a:r>
            <a:r>
              <a:rPr lang="es-CO" dirty="0" smtClean="0"/>
              <a:t> los </a:t>
            </a:r>
            <a:r>
              <a:rPr lang="es-CO" dirty="0"/>
              <a:t>que no participan de las riquezas espirituales que Dios ha proporcionado gratuitamente, sufrirán de anemia espiritual y apenas percibirán el hambre oculta en sus almas, que las cosas materiales de la tierra nunca podrán satisfacer. </a:t>
            </a:r>
            <a:r>
              <a:rPr lang="es-CO" dirty="0" smtClean="0"/>
              <a:t>   </a:t>
            </a:r>
            <a:endParaRPr lang="es-CO" dirty="0"/>
          </a:p>
        </p:txBody>
      </p:sp>
      <p:sp>
        <p:nvSpPr>
          <p:cNvPr id="4" name="AutoShape 2" descr="data:image/jpeg;base64,/9j/4AAQSkZJRgABAQAAAQABAAD/2wCEAAkGBhMSEBIQEBASEBAUDw8QDxAPFBQQDw8QFBAVFBQQFBUXHCYeFxkjGRQUHy8gIycpLCwsFR4xNTAqNSYrLCkBCQoKDgwOFw8PGikkGBwpKSkpKSkpKSkpKSkpKSkpKSkpKSkpKSkpKSkpKSksNSkpKSkpKSkpLCkpKSwpKSwpKf/AABEIAKAA8AMBIgACEQEDEQH/xAAcAAACAwEBAQEAAAAAAAAAAAACAwEEBQYABwj/xAA8EAACAQIEAwYEBAQEBwAAAAABAgADEQQhMVEFEmEGE0FxgZEiMqGxBxRSwUJi0eEVI1PwJDNjcoKSov/EABoBAAIDAQEAAAAAAAAAAAAAAAIDAAEEBQb/xAAhEQACAgICAwEBAQAAAAAAAAAAAQIRAyESMQQTQVEiMv/aAAwDAQACEQMRAD8A+cvUNzmdT4neSKh3PuYFTU+Z+8i89cmcJoaHO59zPFicrn3MWGnhcSMlBdxfxI9YxVI8T7mDRe8sKZSSAlOXTBSqdz7mN7w21PuZKqIXdC0IS5IQ9U7n3ijVO5956pEM0pjooYK4/UfUx9J/5vrM5heHSTqYNjJQVdm9hx1PvNXC0zlmfrMnhlJrXIJ9J0FJ+7UsRnooOWe/pCs42e7pHuJYixCA/KM/OUu9O8EnO5zkES0qE0ErsPEwqdc3tcwBCUSyOh3MdzJHmYsNDDSCnaC5epjFTqYAaErSANsmpTNtYkVGHiZZDRiqplWSMn0youI6mMWt1lr8iDK9egoyGsFNMtoDvSfGZ3GcYVXluc5otTCoWJtOU4hiOZjtLNfi4+cr+Iqmodz7mShNxmfeQFhoMxI0dmyuxzPmfvPCTUTM+Z+8GxgjAgIcBTCEJAsNBaOVooQ1lipFhTGc2USsYdJYhrZSqRDS06xLJAaNMGJ5Y2iM4PLG0llBSejo+DONDpNrHj/hxncCpYXPhac1gHzE6atUBwoB/wBQSSW0cfJqbMa88I3uot1t45xgpNNnoQi0hhpCmgoQgc4hBhIDQwGeapaQJ4pIBQxKohhxKhpwsOlpCOK7LgqneeUeMXAxVflUmDQCTbpFDjePy5AZz9jHV6pZiTvJVZZ3MMFihQtUhqmYjBDQC+0gXIoEXY+Z+8UamcN9T5n7yLQDUCDDQXngojFhJAtgi8YrQhDCAyxTkEsN9IIokXIOQ1vB5jY3HhlIBV9A2gMIaNIYyBLsSFhIJ4yaQzlBN6NTAC9p0mKFqNNfE8zf0md2f4cXYADxHtNXjmVXkH8ACevjBbt0cnM9tmcIFSlc38Yy09GGZOhPcmHTpWjlS+lj0uL+08U3FvOVZbbAKgwGoiFVuGK6Ea+ckLJZNoSQRpPd5HiQaYMhfJfQFEMSO62hBDLBbJEy+NVsrAzSrZC5yAnOYirzMT4XlGnxYXLkKprGcs8ptrGh13lnQk2KtDQZywgUxi4a9rSC3NLswX1PmfvIku2Z8z95DNZS2trD3izo1YQMYsSo3zhd3lkbHwP7ES0wXEepjqYlek24z6GO1yOm2kIRJUPdrgKPlBux/UdhGnQ+USkd4HyMsRJ/EUlXKEKMZhad5sYXh9/C8omTNwZhVKNhJwIBe0v8WwhXK0oYMlCGsLjPPODf4HGXKB9Y4Hw9cNhGrta4TmF9L2yF5yDszEs4+JjzHx1znl7X1qqCjiGBpXy5VClT+4hFlAvzoRuD9baxOOLi25GPyelGK0iLRVasFHXwG8ViOIgZLn18JnvWJzM0GeGFvbCd7m8ZTxrroxtscx7GVuae5pZq4mlT4iCbutj+pPuR/SadLCB6bOCLAXDg5H+UjeK4ZwOmaYrV3YBie7poBzEA/MWOg9JbrinyCnSphVDc97lmJta5J1y6ZRPPehOSMVv6Z4WTyx/dGIGJp3tzgehtGWZeMn8JAjBJRb6EN1U3nnyBJ0GcnIFxkZHHcXYBRr4zGoCMxdXncmHSpSzsY4rHjSC7uA2FllVh8ksH2NGecKRpJSq6nKXrTwXOQL2/qOec5nzP3kq0Cp8x8z956/p94k6dDVAGZGXTInoJNK4Gef8ATaLEMGWgWPUxiNEK0YrRliJIsoZYSVEaWKZlmaSHYGj8Vp9C7N8IFgWHWcJhznlred72f40qgBlceXxfvMfkzajovBBZMlyL/aPswK1K1KmGcNcqLB3XYN4Hxz1nEYjsaVPxirTO1Slr5WY3n1ali6zL/k4cr/1K1lA6gT5x2s7VhHZKdQVq5yeqrc9On0B0LeWkw4M02+J0M/jRStHJYmj3bslwSDa40yi+eINQk3JuTmSdSdz1hBp1UznuI7mkc0Xee5ofIqhnNPc8XzSOaSycTawPHioC1AXRRZbZFRe9vrL47RUf0v7CcsGhc0W0injRtYvtBzAqicoORJN2t02maGlcGGhkVIFwXwso9swbeWsLG8UfuyhbmB31HkZFCgW2AGrNko9f2lPFEF7C+WWeUKyQim7ZGHpy0qQaS2jgYaBnK2SqyCpHlCBhc0sVYK5xq04IQRtMSASf4ccyEE2IOZ1yOu8jm3BHn/WNfU+Z+8hRE0ehcr7IU30z8oYgsgN8s/EjIiEim2ZktgOgxGAQALZmGlQbiU5UKaY6mJbpIYikt5r4ChvEzzUhXBzY7CUgMz9NfQTS4d25pYV+YYZqzgEKHIpqG3NwT9I6hw9XXlYXBzyyIPmIGK7KuRkv5hPMLiE9flqeucye2GTUjR6J46lFGT2k/EHF426VH7uj/o0boh6MdW9Zzc6DEdlWvZDn/p1AadUeh19Jn1uCVUPxIw9I2HCP+RcpSb2U1j6dFjoCfITr+wvYNsUXZ/hVLABr2LHe2thPpWB/DrDoPjZ36Lamv/zn9YE/LhBhx8XJPaWj4Q+FZfmUjzFokz9AcS7AYaopChla2XMxdT0Ib9p8P7R8M/L4mpRJzRrHplpGYfKWXoHL48sXZm809zRd568fyE0M5pIaKEYq3k5kaDBlrA0Od1Xc+AuT0A8TsIpcA9r8p9osMVN7lSDcEZEHcbS7YFJn0/BdhKlKl39anzFVLrSBDLSsCfiH8T7mfNebndnP8TE/WaD9sMaU7s4usUI5SC5N1ItaZZewg4YzTbmHk49RLPeSDVlRmJkWM2CfWi8KkJWlIKwhLWkBeP8ADRV41H0lGniBLNOoMpDPKFHNOMz5n7wqTWYGQ+p8z95AEUdpsHuiDl8Skk+F894xQb6ftJEYpg1QMpWSq53O1gBoB/WNCA/7vAUx6gDM5Dw3J2AipCZSbG4fAKdLqf5SR9NJp0MLVXNWFQeK1P8ALY+TDI+sqUKvTl+rf2mvgiPPzzmHKjRil+nVdjeH/mqfOS1KztTKujXDL1GR8xO/wHZ9EHylz+p8h7CcFwHi9SiQUa24OakeU7zh3ahHA51KHcZrOXNb2dfG9aNSvw6nUAFSmlS2nMoNvLaZVfsZQPyF6XRTzL7Ne026VdWHwsD5GMg8mE4r8M7hHBUw6kU+Y3N2ZjcnbSwEuYmsERna9lUsba2AvPVa1pUxTCojIw+FlKnwNjtB5JPYSg60fN+Pfi3VHMmHoinqA9T4n8+XQes+YY7FtVdqlQlnclmY5ksdTPqXHfw9qE3pj8yvhYhK6+fg84niPZKojEC6t+ioOR/Y6+k62GWNL+TjZ1lv++jmDPAS5X4e6GzIR6ScFgTUcKAczrtNPIz0RguHtUOQyvmc/a28+kdmfwpqVAKmIvQQ/wAIsa7j1yp/edR2F7ErQRa1VQalr01IuKd/4jux38Mp2oE52Xym9ROji8RVcjlk/DbABbChnb5+dzUJ35ub9p877bdizSrt3VCs9MgFXpDnF/EEagz7aZWfC31Cn3EVj8icHY7L4sMirpn5wPA6ouxoVlVc2aohVR7yk1G5n6D7UcLBwtUgG/Icrkgz4NXspbzM7Xi5/acfycLwtUVagldnjajyu03CoL9H0cSRrpGmoh8JSvGUxIW4oI65Xmjg6JsGb4RfInx6CM4bw0H4mGQzHWbLchCqy/KSUZDZlJABtvpKbZkyZ43xODfU+Z+89Bc5nzP3ngYB1qGAwlaQy2zbL7nyi++GzW9JTYPGy5h3HN8QyzkU+Ym7WLeFiMhsu0CnSJHMuY3Geex2h08OxNgv0ipL6A6WiyjlTYix1t03mtg8RKfErJTo0tag53YjPlDAWp/c+sThq9pmmrBi6dnY4LEdZt4XGaTiMLjLTXwmP0nOy4rOnhy0d3hMcRmCR5TXo8Xb9U4fC8RmpQxk584tHTjNNHV/nCcybyzhzzTm6WLl2jjbWIMVW9jvmjo6VE3/AHMLFYFKg5aiK67OAw+ukzqHGf1C/XQzQpY1W0b3yj4tfDPNP6YGO7AYd/kL0v5VIen/AOrXlDhv4diliEqk03UG5+Eox2y0nagxWJrBVJ/3eN9kq7E+uN9HqtcL5yhVxZPjKlXF3OZ8ZWqYmZJTbZsjBRWzVpcStrnGHjSDec9UxcqVcXGQbegJxXZs8S47zKygAAgqSczYz4h2jwBpVmQ6Nmh3E+kVsZ1mFxju6qlKg5h4bjyM6/hy4M43mpS3+HzZmsc4Jaa+M4KQ1lYOvhzfC3qZV/wonwt/5f2naUrRzVkh+lENNXhmALfE2S7bw8Nw5FzPxHbwl4YgQjNmz2qgWeawtpPK2cqmvvF/nVvr7SzAsbZyvLdiOp+8bUcJkLF99Qn95D4lF5iLhrm1/DOVQw3irPSpXsMa3JJJ1JzMmDeTzSEYdNivykrfXlJF48Yt/F295WBhBoDQL2PWpGJUlUNCDxMkLcTTo4mX8PipgpVlilibREo2XFuJ1mFxvWauGx/WcXRxnWaFHHdZjnis2481Hb0eI9ZdpY+cF/j6rle52EfT7Ugaq3sZklgNkc59CpY7rLCY7rOIwHaBamjTRPFQBcsLRXpY33I69OKkaMR5GZdbjFTE1nHfOtCkFQd3yjnr5liTbMAco9ZylXjz1iUonlX+Kr+kePLuZoYXFLTQU0yUDLPM7k7k63k9UivauzWc1V+SuG/lqp+6ypU4zVT/AJlI2/VTPeL7ZESq/Eusr1OJdYSwFPOi6vaCm2jC+2h9oqtxHrMPHV6bZuB/3fKR6iYjcRKuFRzUQnxz5fWaIYDNPyDpsTjpj4vHylieI9Zn1MVedHDjo5efK5aRaqYqJbEyq1SLNSdKJiWIufmZIrykKkIVIwt4kOxdUjl2N72j6GIGVrCVO8vkc5CKv1lBOKaowHzYnwufvCIEW5zOR1P3kcx2MzJ/p2WhmY0M8K++UXc7GCW6SXRONlkVZPeSpTB2MYCdjJYLgWQ8kVJV5jsZIY7GCweBbFSGKkp852MIVDsYplPGaCVo18UQhIOczhV6GGtY7GA0DwL+BxigX1J1PjNGlxDr6TnQo2Ikd4Q4AuR45RfFfQuLfR0FVAW50JRjqBpLNE3+dy3TQTEWsdjDXEHrJ60Kc5I6qljgBYCw6QzxGcumLPWH+dO0npRXtZ0bcQ6xD4/rME4tusA4g9YSxIB5JFri1Yl1ufh16GLGKUCy5Sq1c2sQSJXYDYiMUKJuXZbq4kbxCNcXJIictiZBqnYxyRax0OZT4N7wDWYai8X3h2M93nQxyDURoxI8oYqSm9QeIilLDwNpfOi/UmaXfSPzB0G+spJW3BjkqdD9YXKwfVR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MSEBIQEBASEBAUDw8QDxAPFBQQDw8QFBAVFBQQFBUXHCYeFxkjGRQUHy8gIycpLCwsFR4xNTAqNSYrLCkBCQoKDgwOFw8PGikkGBwpKSkpKSkpKSkpKSkpKSkpKSkpKSkpKSkpKSkpKSksNSkpKSkpKSkpLCkpKSwpKSwpKf/AABEIAKAA8AMBIgACEQEDEQH/xAAcAAACAwEBAQEAAAAAAAAAAAACAwEEBQYABwj/xAA8EAACAQIEAwYEBAQEBwAAAAABAgADEQQhMVEFEmEGE0FxgZEiMqGxBxRSwUJi0eEVI1PwJDNjcoKSov/EABoBAAIDAQEAAAAAAAAAAAAAAAIDAAEEBQb/xAAhEQACAgICAwEBAQAAAAAAAAAAAQIRAyESMQQTQVEiMv/aAAwDAQACEQMRAD8A+cvUNzmdT4neSKh3PuYFTU+Z+8i89cmcJoaHO59zPFicrn3MWGnhcSMlBdxfxI9YxVI8T7mDRe8sKZSSAlOXTBSqdz7mN7w21PuZKqIXdC0IS5IQ9U7n3ijVO5956pEM0pjooYK4/UfUx9J/5vrM5heHSTqYNjJQVdm9hx1PvNXC0zlmfrMnhlJrXIJ9J0FJ+7UsRnooOWe/pCs42e7pHuJYixCA/KM/OUu9O8EnO5zkES0qE0ErsPEwqdc3tcwBCUSyOh3MdzJHmYsNDDSCnaC5epjFTqYAaErSANsmpTNtYkVGHiZZDRiqplWSMn0youI6mMWt1lr8iDK9egoyGsFNMtoDvSfGZ3GcYVXluc5otTCoWJtOU4hiOZjtLNfi4+cr+Iqmodz7mShNxmfeQFhoMxI0dmyuxzPmfvPCTUTM+Z+8GxgjAgIcBTCEJAsNBaOVooQ1lipFhTGc2USsYdJYhrZSqRDS06xLJAaNMGJ5Y2iM4PLG0llBSejo+DONDpNrHj/hxncCpYXPhac1gHzE6atUBwoB/wBQSSW0cfJqbMa88I3uot1t45xgpNNnoQi0hhpCmgoQgc4hBhIDQwGeapaQJ4pIBQxKohhxKhpwsOlpCOK7LgqneeUeMXAxVflUmDQCTbpFDjePy5AZz9jHV6pZiTvJVZZ3MMFihQtUhqmYjBDQC+0gXIoEXY+Z+8UamcN9T5n7yLQDUCDDQXngojFhJAtgi8YrQhDCAyxTkEsN9IIokXIOQ1vB5jY3HhlIBV9A2gMIaNIYyBLsSFhIJ4yaQzlBN6NTAC9p0mKFqNNfE8zf0md2f4cXYADxHtNXjmVXkH8ACevjBbt0cnM9tmcIFSlc38Yy09GGZOhPcmHTpWjlS+lj0uL+08U3FvOVZbbAKgwGoiFVuGK6Ea+ckLJZNoSQRpPd5HiQaYMhfJfQFEMSO62hBDLBbJEy+NVsrAzSrZC5yAnOYirzMT4XlGnxYXLkKprGcs8ptrGh13lnQk2KtDQZywgUxi4a9rSC3NLswX1PmfvIku2Z8z95DNZS2trD3izo1YQMYsSo3zhd3lkbHwP7ES0wXEepjqYlek24z6GO1yOm2kIRJUPdrgKPlBux/UdhGnQ+USkd4HyMsRJ/EUlXKEKMZhad5sYXh9/C8omTNwZhVKNhJwIBe0v8WwhXK0oYMlCGsLjPPODf4HGXKB9Y4Hw9cNhGrta4TmF9L2yF5yDszEs4+JjzHx1znl7X1qqCjiGBpXy5VClT+4hFlAvzoRuD9baxOOLi25GPyelGK0iLRVasFHXwG8ViOIgZLn18JnvWJzM0GeGFvbCd7m8ZTxrroxtscx7GVuae5pZq4mlT4iCbutj+pPuR/SadLCB6bOCLAXDg5H+UjeK4ZwOmaYrV3YBie7poBzEA/MWOg9JbrinyCnSphVDc97lmJta5J1y6ZRPPehOSMVv6Z4WTyx/dGIGJp3tzgehtGWZeMn8JAjBJRb6EN1U3nnyBJ0GcnIFxkZHHcXYBRr4zGoCMxdXncmHSpSzsY4rHjSC7uA2FllVh8ksH2NGecKRpJSq6nKXrTwXOQL2/qOec5nzP3kq0Cp8x8z956/p94k6dDVAGZGXTInoJNK4Gef8ATaLEMGWgWPUxiNEK0YrRliJIsoZYSVEaWKZlmaSHYGj8Vp9C7N8IFgWHWcJhznlred72f40qgBlceXxfvMfkzajovBBZMlyL/aPswK1K1KmGcNcqLB3XYN4Hxz1nEYjsaVPxirTO1Slr5WY3n1ali6zL/k4cr/1K1lA6gT5x2s7VhHZKdQVq5yeqrc9On0B0LeWkw4M02+J0M/jRStHJYmj3bslwSDa40yi+eINQk3JuTmSdSdz1hBp1UznuI7mkc0Xee5ofIqhnNPc8XzSOaSycTawPHioC1AXRRZbZFRe9vrL47RUf0v7CcsGhc0W0injRtYvtBzAqicoORJN2t02maGlcGGhkVIFwXwso9swbeWsLG8UfuyhbmB31HkZFCgW2AGrNko9f2lPFEF7C+WWeUKyQim7ZGHpy0qQaS2jgYaBnK2SqyCpHlCBhc0sVYK5xq04IQRtMSASf4ccyEE2IOZ1yOu8jm3BHn/WNfU+Z+8hRE0ehcr7IU30z8oYgsgN8s/EjIiEim2ZktgOgxGAQALZmGlQbiU5UKaY6mJbpIYikt5r4ChvEzzUhXBzY7CUgMz9NfQTS4d25pYV+YYZqzgEKHIpqG3NwT9I6hw9XXlYXBzyyIPmIGK7KuRkv5hPMLiE9flqeucye2GTUjR6J46lFGT2k/EHF426VH7uj/o0boh6MdW9Zzc6DEdlWvZDn/p1AadUeh19Jn1uCVUPxIw9I2HCP+RcpSb2U1j6dFjoCfITr+wvYNsUXZ/hVLABr2LHe2thPpWB/DrDoPjZ36Lamv/zn9YE/LhBhx8XJPaWj4Q+FZfmUjzFokz9AcS7AYaopChla2XMxdT0Ib9p8P7R8M/L4mpRJzRrHplpGYfKWXoHL48sXZm809zRd568fyE0M5pIaKEYq3k5kaDBlrA0Od1Xc+AuT0A8TsIpcA9r8p9osMVN7lSDcEZEHcbS7YFJn0/BdhKlKl39anzFVLrSBDLSsCfiH8T7mfNebndnP8TE/WaD9sMaU7s4usUI5SC5N1ItaZZewg4YzTbmHk49RLPeSDVlRmJkWM2CfWi8KkJWlIKwhLWkBeP8ADRV41H0lGniBLNOoMpDPKFHNOMz5n7wqTWYGQ+p8z95AEUdpsHuiDl8Skk+F894xQb6ftJEYpg1QMpWSq53O1gBoB/WNCA/7vAUx6gDM5Dw3J2AipCZSbG4fAKdLqf5SR9NJp0MLVXNWFQeK1P8ALY+TDI+sqUKvTl+rf2mvgiPPzzmHKjRil+nVdjeH/mqfOS1KztTKujXDL1GR8xO/wHZ9EHylz+p8h7CcFwHi9SiQUa24OakeU7zh3ahHA51KHcZrOXNb2dfG9aNSvw6nUAFSmlS2nMoNvLaZVfsZQPyF6XRTzL7Ne026VdWHwsD5GMg8mE4r8M7hHBUw6kU+Y3N2ZjcnbSwEuYmsERna9lUsba2AvPVa1pUxTCojIw+FlKnwNjtB5JPYSg60fN+Pfi3VHMmHoinqA9T4n8+XQes+YY7FtVdqlQlnclmY5ksdTPqXHfw9qE3pj8yvhYhK6+fg84niPZKojEC6t+ioOR/Y6+k62GWNL+TjZ1lv++jmDPAS5X4e6GzIR6ScFgTUcKAczrtNPIz0RguHtUOQyvmc/a28+kdmfwpqVAKmIvQQ/wAIsa7j1yp/edR2F7ErQRa1VQalr01IuKd/4jux38Mp2oE52Xym9ROji8RVcjlk/DbABbChnb5+dzUJ35ub9p877bdizSrt3VCs9MgFXpDnF/EEagz7aZWfC31Cn3EVj8icHY7L4sMirpn5wPA6ouxoVlVc2aohVR7yk1G5n6D7UcLBwtUgG/Icrkgz4NXspbzM7Xi5/acfycLwtUVagldnjajyu03CoL9H0cSRrpGmoh8JSvGUxIW4oI65Xmjg6JsGb4RfInx6CM4bw0H4mGQzHWbLchCqy/KSUZDZlJABtvpKbZkyZ43xODfU+Z+89Bc5nzP3ngYB1qGAwlaQy2zbL7nyi++GzW9JTYPGy5h3HN8QyzkU+Ym7WLeFiMhsu0CnSJHMuY3Geex2h08OxNgv0ipL6A6WiyjlTYix1t03mtg8RKfErJTo0tag53YjPlDAWp/c+sThq9pmmrBi6dnY4LEdZt4XGaTiMLjLTXwmP0nOy4rOnhy0d3hMcRmCR5TXo8Xb9U4fC8RmpQxk584tHTjNNHV/nCcybyzhzzTm6WLl2jjbWIMVW9jvmjo6VE3/AHMLFYFKg5aiK67OAw+ukzqHGf1C/XQzQpY1W0b3yj4tfDPNP6YGO7AYd/kL0v5VIen/AOrXlDhv4diliEqk03UG5+Eox2y0nagxWJrBVJ/3eN9kq7E+uN9HqtcL5yhVxZPjKlXF3OZ8ZWqYmZJTbZsjBRWzVpcStrnGHjSDec9UxcqVcXGQbegJxXZs8S47zKygAAgqSczYz4h2jwBpVmQ6Nmh3E+kVsZ1mFxju6qlKg5h4bjyM6/hy4M43mpS3+HzZmsc4Jaa+M4KQ1lYOvhzfC3qZV/wonwt/5f2naUrRzVkh+lENNXhmALfE2S7bw8Nw5FzPxHbwl4YgQjNmz2qgWeawtpPK2cqmvvF/nVvr7SzAsbZyvLdiOp+8bUcJkLF99Qn95D4lF5iLhrm1/DOVQw3irPSpXsMa3JJJ1JzMmDeTzSEYdNivykrfXlJF48Yt/F295WBhBoDQL2PWpGJUlUNCDxMkLcTTo4mX8PipgpVlilibREo2XFuJ1mFxvWauGx/WcXRxnWaFHHdZjnis2481Hb0eI9ZdpY+cF/j6rle52EfT7Ugaq3sZklgNkc59CpY7rLCY7rOIwHaBamjTRPFQBcsLRXpY33I69OKkaMR5GZdbjFTE1nHfOtCkFQd3yjnr5liTbMAco9ZylXjz1iUonlX+Kr+kePLuZoYXFLTQU0yUDLPM7k7k63k9UivauzWc1V+SuG/lqp+6ypU4zVT/AJlI2/VTPeL7ZESq/Eusr1OJdYSwFPOi6vaCm2jC+2h9oqtxHrMPHV6bZuB/3fKR6iYjcRKuFRzUQnxz5fWaIYDNPyDpsTjpj4vHylieI9Zn1MVedHDjo5efK5aRaqYqJbEyq1SLNSdKJiWIufmZIrykKkIVIwt4kOxdUjl2N72j6GIGVrCVO8vkc5CKv1lBOKaowHzYnwufvCIEW5zOR1P3kcx2MzJ/p2WhmY0M8K++UXc7GCW6SXRONlkVZPeSpTB2MYCdjJYLgWQ8kVJV5jsZIY7GCweBbFSGKkp852MIVDsYplPGaCVo18UQhIOczhV6GGtY7GA0DwL+BxigX1J1PjNGlxDr6TnQo2Ikd4Q4AuR45RfFfQuLfR0FVAW50JRjqBpLNE3+dy3TQTEWsdjDXEHrJ60Kc5I6qljgBYCw6QzxGcumLPWH+dO0npRXtZ0bcQ6xD4/rME4tusA4g9YSxIB5JFri1Yl1ufh16GLGKUCy5Sq1c2sQSJXYDYiMUKJuXZbq4kbxCNcXJIictiZBqnYxyRax0OZT4N7wDWYai8X3h2M93nQxyDURoxI8oYqSm9QeIilLDwNpfOi/UmaXfSPzB0G+spJW3BjkqdD9YXKwfVR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6" descr="data:image/jpeg;base64,/9j/4AAQSkZJRgABAQAAAQABAAD/2wCEAAkGBhMSEBIQEBASEBAUDw8QDxAPFBQQDw8QFBAVFBQQFBUXHCYeFxkjGRQUHy8gIycpLCwsFR4xNTAqNSYrLCkBCQoKDgwOFw8PGikkGBwpKSkpKSkpKSkpKSkpKSkpKSkpKSkpKSkpKSkpKSksNSkpKSkpKSkpLCkpKSwpKSwpKf/AABEIAKAA8AMBIgACEQEDEQH/xAAcAAACAwEBAQEAAAAAAAAAAAACAwEEBQYABwj/xAA8EAACAQIEAwYEBAQEBwAAAAABAgADEQQhMVEFEmEGE0FxgZEiMqGxBxRSwUJi0eEVI1PwJDNjcoKSov/EABoBAAIDAQEAAAAAAAAAAAAAAAIDAAEEBQb/xAAhEQACAgICAwEBAQAAAAAAAAAAAQIRAyESMQQTQVEiMv/aAAwDAQACEQMRAD8A+cvUNzmdT4neSKh3PuYFTU+Z+8i89cmcJoaHO59zPFicrn3MWGnhcSMlBdxfxI9YxVI8T7mDRe8sKZSSAlOXTBSqdz7mN7w21PuZKqIXdC0IS5IQ9U7n3ijVO5956pEM0pjooYK4/UfUx9J/5vrM5heHSTqYNjJQVdm9hx1PvNXC0zlmfrMnhlJrXIJ9J0FJ+7UsRnooOWe/pCs42e7pHuJYixCA/KM/OUu9O8EnO5zkES0qE0ErsPEwqdc3tcwBCUSyOh3MdzJHmYsNDDSCnaC5epjFTqYAaErSANsmpTNtYkVGHiZZDRiqplWSMn0youI6mMWt1lr8iDK9egoyGsFNMtoDvSfGZ3GcYVXluc5otTCoWJtOU4hiOZjtLNfi4+cr+Iqmodz7mShNxmfeQFhoMxI0dmyuxzPmfvPCTUTM+Z+8GxgjAgIcBTCEJAsNBaOVooQ1lipFhTGc2USsYdJYhrZSqRDS06xLJAaNMGJ5Y2iM4PLG0llBSejo+DONDpNrHj/hxncCpYXPhac1gHzE6atUBwoB/wBQSSW0cfJqbMa88I3uot1t45xgpNNnoQi0hhpCmgoQgc4hBhIDQwGeapaQJ4pIBQxKohhxKhpwsOlpCOK7LgqneeUeMXAxVflUmDQCTbpFDjePy5AZz9jHV6pZiTvJVZZ3MMFihQtUhqmYjBDQC+0gXIoEXY+Z+8UamcN9T5n7yLQDUCDDQXngojFhJAtgi8YrQhDCAyxTkEsN9IIokXIOQ1vB5jY3HhlIBV9A2gMIaNIYyBLsSFhIJ4yaQzlBN6NTAC9p0mKFqNNfE8zf0md2f4cXYADxHtNXjmVXkH8ACevjBbt0cnM9tmcIFSlc38Yy09GGZOhPcmHTpWjlS+lj0uL+08U3FvOVZbbAKgwGoiFVuGK6Ea+ckLJZNoSQRpPd5HiQaYMhfJfQFEMSO62hBDLBbJEy+NVsrAzSrZC5yAnOYirzMT4XlGnxYXLkKprGcs8ptrGh13lnQk2KtDQZywgUxi4a9rSC3NLswX1PmfvIku2Z8z95DNZS2trD3izo1YQMYsSo3zhd3lkbHwP7ES0wXEepjqYlek24z6GO1yOm2kIRJUPdrgKPlBux/UdhGnQ+USkd4HyMsRJ/EUlXKEKMZhad5sYXh9/C8omTNwZhVKNhJwIBe0v8WwhXK0oYMlCGsLjPPODf4HGXKB9Y4Hw9cNhGrta4TmF9L2yF5yDszEs4+JjzHx1znl7X1qqCjiGBpXy5VClT+4hFlAvzoRuD9baxOOLi25GPyelGK0iLRVasFHXwG8ViOIgZLn18JnvWJzM0GeGFvbCd7m8ZTxrroxtscx7GVuae5pZq4mlT4iCbutj+pPuR/SadLCB6bOCLAXDg5H+UjeK4ZwOmaYrV3YBie7poBzEA/MWOg9JbrinyCnSphVDc97lmJta5J1y6ZRPPehOSMVv6Z4WTyx/dGIGJp3tzgehtGWZeMn8JAjBJRb6EN1U3nnyBJ0GcnIFxkZHHcXYBRr4zGoCMxdXncmHSpSzsY4rHjSC7uA2FllVh8ksH2NGecKRpJSq6nKXrTwXOQL2/qOec5nzP3kq0Cp8x8z956/p94k6dDVAGZGXTInoJNK4Gef8ATaLEMGWgWPUxiNEK0YrRliJIsoZYSVEaWKZlmaSHYGj8Vp9C7N8IFgWHWcJhznlred72f40qgBlceXxfvMfkzajovBBZMlyL/aPswK1K1KmGcNcqLB3XYN4Hxz1nEYjsaVPxirTO1Slr5WY3n1ali6zL/k4cr/1K1lA6gT5x2s7VhHZKdQVq5yeqrc9On0B0LeWkw4M02+J0M/jRStHJYmj3bslwSDa40yi+eINQk3JuTmSdSdz1hBp1UznuI7mkc0Xee5ofIqhnNPc8XzSOaSycTawPHioC1AXRRZbZFRe9vrL47RUf0v7CcsGhc0W0injRtYvtBzAqicoORJN2t02maGlcGGhkVIFwXwso9swbeWsLG8UfuyhbmB31HkZFCgW2AGrNko9f2lPFEF7C+WWeUKyQim7ZGHpy0qQaS2jgYaBnK2SqyCpHlCBhc0sVYK5xq04IQRtMSASf4ccyEE2IOZ1yOu8jm3BHn/WNfU+Z+8hRE0ehcr7IU30z8oYgsgN8s/EjIiEim2ZktgOgxGAQALZmGlQbiU5UKaY6mJbpIYikt5r4ChvEzzUhXBzY7CUgMz9NfQTS4d25pYV+YYZqzgEKHIpqG3NwT9I6hw9XXlYXBzyyIPmIGK7KuRkv5hPMLiE9flqeucye2GTUjR6J46lFGT2k/EHF426VH7uj/o0boh6MdW9Zzc6DEdlWvZDn/p1AadUeh19Jn1uCVUPxIw9I2HCP+RcpSb2U1j6dFjoCfITr+wvYNsUXZ/hVLABr2LHe2thPpWB/DrDoPjZ36Lamv/zn9YE/LhBhx8XJPaWj4Q+FZfmUjzFokz9AcS7AYaopChla2XMxdT0Ib9p8P7R8M/L4mpRJzRrHplpGYfKWXoHL48sXZm809zRd568fyE0M5pIaKEYq3k5kaDBlrA0Od1Xc+AuT0A8TsIpcA9r8p9osMVN7lSDcEZEHcbS7YFJn0/BdhKlKl39anzFVLrSBDLSsCfiH8T7mfNebndnP8TE/WaD9sMaU7s4usUI5SC5N1ItaZZewg4YzTbmHk49RLPeSDVlRmJkWM2CfWi8KkJWlIKwhLWkBeP8ADRV41H0lGniBLNOoMpDPKFHNOMz5n7wqTWYGQ+p8z95AEUdpsHuiDl8Skk+F894xQb6ftJEYpg1QMpWSq53O1gBoB/WNCA/7vAUx6gDM5Dw3J2AipCZSbG4fAKdLqf5SR9NJp0MLVXNWFQeK1P8ALY+TDI+sqUKvTl+rf2mvgiPPzzmHKjRil+nVdjeH/mqfOS1KztTKujXDL1GR8xO/wHZ9EHylz+p8h7CcFwHi9SiQUa24OakeU7zh3ahHA51KHcZrOXNb2dfG9aNSvw6nUAFSmlS2nMoNvLaZVfsZQPyF6XRTzL7Ne026VdWHwsD5GMg8mE4r8M7hHBUw6kU+Y3N2ZjcnbSwEuYmsERna9lUsba2AvPVa1pUxTCojIw+FlKnwNjtB5JPYSg60fN+Pfi3VHMmHoinqA9T4n8+XQes+YY7FtVdqlQlnclmY5ksdTPqXHfw9qE3pj8yvhYhK6+fg84niPZKojEC6t+ioOR/Y6+k62GWNL+TjZ1lv++jmDPAS5X4e6GzIR6ScFgTUcKAczrtNPIz0RguHtUOQyvmc/a28+kdmfwpqVAKmIvQQ/wAIsa7j1yp/edR2F7ErQRa1VQalr01IuKd/4jux38Mp2oE52Xym9ROji8RVcjlk/DbABbChnb5+dzUJ35ub9p877bdizSrt3VCs9MgFXpDnF/EEagz7aZWfC31Cn3EVj8icHY7L4sMirpn5wPA6ouxoVlVc2aohVR7yk1G5n6D7UcLBwtUgG/Icrkgz4NXspbzM7Xi5/acfycLwtUVagldnjajyu03CoL9H0cSRrpGmoh8JSvGUxIW4oI65Xmjg6JsGb4RfInx6CM4bw0H4mGQzHWbLchCqy/KSUZDZlJABtvpKbZkyZ43xODfU+Z+89Bc5nzP3ngYB1qGAwlaQy2zbL7nyi++GzW9JTYPGy5h3HN8QyzkU+Ym7WLeFiMhsu0CnSJHMuY3Geex2h08OxNgv0ipL6A6WiyjlTYix1t03mtg8RKfErJTo0tag53YjPlDAWp/c+sThq9pmmrBi6dnY4LEdZt4XGaTiMLjLTXwmP0nOy4rOnhy0d3hMcRmCR5TXo8Xb9U4fC8RmpQxk584tHTjNNHV/nCcybyzhzzTm6WLl2jjbWIMVW9jvmjo6VE3/AHMLFYFKg5aiK67OAw+ukzqHGf1C/XQzQpY1W0b3yj4tfDPNP6YGO7AYd/kL0v5VIen/AOrXlDhv4diliEqk03UG5+Eox2y0nagxWJrBVJ/3eN9kq7E+uN9HqtcL5yhVxZPjKlXF3OZ8ZWqYmZJTbZsjBRWzVpcStrnGHjSDec9UxcqVcXGQbegJxXZs8S47zKygAAgqSczYz4h2jwBpVmQ6Nmh3E+kVsZ1mFxju6qlKg5h4bjyM6/hy4M43mpS3+HzZmsc4Jaa+M4KQ1lYOvhzfC3qZV/wonwt/5f2naUrRzVkh+lENNXhmALfE2S7bw8Nw5FzPxHbwl4YgQjNmz2qgWeawtpPK2cqmvvF/nVvr7SzAsbZyvLdiOp+8bUcJkLF99Qn95D4lF5iLhrm1/DOVQw3irPSpXsMa3JJJ1JzMmDeTzSEYdNivykrfXlJF48Yt/F295WBhBoDQL2PWpGJUlUNCDxMkLcTTo4mX8PipgpVlilibREo2XFuJ1mFxvWauGx/WcXRxnWaFHHdZjnis2481Hb0eI9ZdpY+cF/j6rle52EfT7Ugaq3sZklgNkc59CpY7rLCY7rOIwHaBamjTRPFQBcsLRXpY33I69OKkaMR5GZdbjFTE1nHfOtCkFQd3yjnr5liTbMAco9ZylXjz1iUonlX+Kr+kePLuZoYXFLTQU0yUDLPM7k7k63k9UivauzWc1V+SuG/lqp+6ypU4zVT/AJlI2/VTPeL7ZESq/Eusr1OJdYSwFPOi6vaCm2jC+2h9oqtxHrMPHV6bZuB/3fKR6iYjcRKuFRzUQnxz5fWaIYDNPyDpsTjpj4vHylieI9Zn1MVedHDjo5efK5aRaqYqJbEyq1SLNSdKJiWIufmZIrykKkIVIwt4kOxdUjl2N72j6GIGVrCVO8vkc5CKv1lBOKaowHzYnwufvCIEW5zOR1P3kcx2MzJ/p2WhmY0M8K++UXc7GCW6SXRONlkVZPeSpTB2MYCdjJYLgWQ8kVJV5jsZIY7GCweBbFSGKkp852MIVDsYplPGaCVo18UQhIOczhV6GGtY7GA0DwL+BxigX1J1PjNGlxDr6TnQo2Ikd4Q4AuR45RfFfQuLfR0FVAW50JRjqBpLNE3+dy3TQTEWsdjDXEHrJ60Kc5I6qljgBYCw6QzxGcumLPWH+dO0npRXtZ0bcQ6xD4/rME4tusA4g9YSxIB5JFri1Yl1ufh16GLGKUCy5Sq1c2sQSJXYDYiMUKJuXZbq4kbxCNcXJIictiZBqnYxyRax0OZT4N7wDWYai8X3h2M93nQxyDURoxI8oYqSm9QeIilLDwNpfOi/UmaXfSPzB0G+spJW3BjkqdD9YXKwfVR/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6" name="Picture 8" descr="http://www.bbnradio.org/WCM4/DesktopModules/BBNArticle/MakeThumbnail.aspx?Image=/wcm4/Portals/64/ArticleImages/Pan%20Diario%20Mayo%2001,%202011.jpg&amp;w=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76872"/>
            <a:ext cx="194421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0" descr="data:image/jpeg;base64,/9j/4AAQSkZJRgABAQAAAQABAAD/2wCEAAkGBhQRERUUExQWFRIWGRcYGBcWFhgXGRgXGRgWFBwXFRcYHCYeFxojGhYYHzMhJScpLywtFh4xNTAqOSYrLCkBCQoKDgwOGg8PGikcHB0qKS0sLCkpLCwsKSwpLCkpKSwpLCwpKSwsKSwsKSkpLCwpLCksLCkpKSkpKSwsKSwpLP/AABEIAJMAuwMBIgACEQEDEQH/xAAcAAABBQEBAQAAAAAAAAAAAAAGAAEEBQcCAwj/xABAEAACAQIEBAMEBwcDAwUAAAABAgMAEQQSITEFIkFRBhNhBzJxgRQjQlKRodEWM2KCscHwFSThQ3KSY4OywvH/xAAaAQACAwEBAAAAAAAAAAAAAAABAgADBAUG/8QAJBEAAgIBBAIDAAMAAAAAAAAAAAECAxEEEiExE0EiMlEFFDP/2gAMAwEAAhEDEQA/AL44kU30pe9ZdiPHt9lb8v1rw/bo9m/L9a3+RHPVTNYOLXvS+lr3rJ/26PY/l+tL9uW7N/nzqeQniZq/0taaXiCKpZjYAEmsq/bhvutVlguJidS0s3lRrrtcu/3Ra/p8T8KSy9QjkMacs0GLiCMAQdCAfxrv6Wves3xPGhEF8ssW7fe9FJ6+hufjvUE+OG+635frQrv3rJHRhmrfS1pfSlrKl8bnqGA76frR5gggYoG8x1AJZyQpDC4KIp5h8TQu1UallgVTLzztM1uUdbVyMWveqXiuJsvmKxkyHK4Ui3lsLMuRdFtuOt6qocPLcnzFMJ1RgblgRcXH2bHe/Y1np18ZZzwO6GFsmPVQWJsALn4Vn5xL8RxFyDkVx5KdBmuill6klb3Pb41VN40bVSrA6g7D0O5oz9lDCbGBLe6jP/4tlDE9Tc2/HvT6ibkkl7L9NBReWH3DuAR4SMKqqSBzEgG56k6VExPBMNI2bylVz1UAeliLbelWeO45hxJ5bTxox2DOq3+GY604wxvcEEdCCDf10rI4nRUsrkh/6eiJZI1VdiQoBPTU9azf2h+E0WPzolyld+1jff1vatXnjbKCSAvxH4b70P8Ai+ASYCUg3AAuR2LC5+VLJYeUTKaAfwRjWKKCZAFOU65kbrqDtbbT8tyY/Sh3rIcHx04bOouwLXFrWGgGnyy1I/bluzfl+tdKmbUTk215kav9LWl9LWso/bhvut+X60v24bs3+fOrvIVeI1f6WtL6WtZP+3Ldm/z50v24bs35frU8hPED0GEzgm9taduHMNrGvTBTKoIJ6/2qYkoOxFW11wlHnsk5zi+OipaBhuDSC1eol66/0xW6WPpVy0bf1ZV/aS7KvDTsnXTtVlwxkfkk0GYlTewubkrptvTPwJvsm/p1rzi4e4a2Qk31BuL+hPT41l1emezE+C6m5N5jyKTizTPl1szWjjQAlnvZSd7kn4UX+KPBxjN93IDXGnmDTMT2dToe9weoqRwKHDYU3TBM2JIuh3ZCR/EcoI7/ADq74jMVw480EH3kX3mzMCtgT01I9ex0rhrU+KacfRrlHesAhwTEZbK3u7A9j+lW2NjZVzKbOqMoO94z2HVl7dQTVdisEUdV0LG+e3RuqjuBe17alTuLUQcNgEi+W/8AKa9VKmOv0u7GDi+R0XYbyBeC4kkAJRSsp94Xup9QT9k77XqVh4JpVZY1+rbUqdRe+a69j/xRDjvBqR/WsdL6ljt63NRv2/wuFTIg81xoLaL83I/oK5sf4+mpb7Hlm16mc/jBEjgkDRhr6uVb/wAiCR+dEfs14WkMryA3Y4WAuN7NIcxF+9gCf+6hngXHjiMztHkXMeZTnXTXW2oA760YeFVTDyuuUgSKAGzAo9tVK6dVA9NDtQ1t9Nrj4n0adDGUFNWd+jrxLwyWZGIaEKZEsrRI/wBUCc2fOh5rWtl7anUV6eHcOmGgYZLfWNlsMuaP7LFNVVrdBVpjYLcyD5VCxmMUjUSKFspHl3DErmPlm+tjuenreuc2zpqKBHinBnlxgkEcLJfUyK7hUsDmGtiRcrYX1A9bXeFwJOBxavGI3aCQALbKbIWGg06DXSrXBT3iEi5gG6MLMLX3FRuIYv6mUXALIyAnQXk5Ln0AJPypFl4GwsPPRm/AeGGGA5hZtHN/VFYW7aEfnVBPASfUn+tHXEYvqwB9s37cosBp6gCqrBcJzPcjlXX4ntXtNNpk6ItnkNTfi+Sj0Q8NgMiAddz8e1DvF5sz2Gy6UY8XbIvqdv7mhCXCEmw3NHVVJRUYIGmsy3KREwuGLn06/CrMQ1Nw/DvLW3XrXi0iA2Jpa9MoR+XbGle5v4gmooiwPhWXyxKYXkW9sqaEfKxuR2Hcd6h8Ajjz55DYKbjQnXTe34/hRhxLxBhjGWhZhMFCAElQEFyci20YnW9/6CvMX+SONi7OzFxzyCWJkWIiwYNreNgLj4sDp+B+Vd4fjFtx+P8AT/mucPwVpOYnU9x+Q9OlEnhTwqPO82exw0C+bJ/Fl91P52yi3xrpQquor8km0Y5zpsls9k36DIsSWRhNKA2oB8mM25suuaVgbhbWAsTqRbqHjkWGkCCE5l5lEiuzbe+22ZjYnMT6fC1wfi5I3MmJjJ88XvlJF7nMq66WN/kB2vUvAz4eVZSJDKrm/lsLeWpNwhuL5SdLbEV53UaqzUS3WM3VUxrWIoiYD2qoz+XLDyMbWylb3NjsxHfepXiPiQmmM8CgxwLdOW4M91RQTtdXcaWt9V61CxvhE4ry/o8SxxIc0khsq7AH+miipcnCckcWHR2CvKbAWuEiubXt7zSS3udfq7VVWouSwi15aJHhTwY+TzJbZmGt+Yn/AI/pVni+FYeBWbM7sL5QAQt9wGfYC/qK9+N4RsJgZpcOzCdUBDuS9uZL8rXG19hVd4U4jiX818diFAjZoxEyxohkCK9y+hI5lPTS5NrV1pa22EWovCM701beWuQNx+MxOUh4PPdje7MjINLgIobYddL14x+H8OUXzlijkI1u+imw/eRk3Ck/aWxHZtqu/E+IfPhRIsWivNK8achyMVG9+UaE661TYdLwLMygZ3kbUWJT3Y7Be7AfKud5XLl+y7bjoKvBHDosL5hd2DISfJaxspAsQRyFLfavY3v1pYVw7yNAWMS841uBzFiEJ1ZQDe/U3tQpiPpsrJh4mVogyRhWGhdlMgDkWJUcxGvLfbWj1eGywQESxropvJhpWQa3Fykljb5m9zT1VbJOXtjYLyTGHyFMYLE9tTb0vp/goRm4u2aTPA0bD3Mwd84sdGZTy3uRa1tb2q6+nfRUTMLRm4v91tLKR0v39KjY3icUrgmRk0NwDvp3700mbqnFfZD8E4s8igGN0Sze/uLevUf0qPhW86Yg6ogJI3FzcD57moeK49mIjiBJ1AA1+d6WExSwQFL3kZ2Ln+lj1FrfnV+ihvt56Muts21vHs5xi+Y5Pc2FSlwQjT8z/n5V44LGqOY2vsP1qHxTjobQHQb+vpXr1em1BPhHlvC0nJlPxEF2JPyHYf51rnCcKyjMRr09BUzDyKdW26D1/SvPiPGFUae90rV5q8mfwzSKri8+QWHvH8h+tDvlmp+JnzG53NcDDnuKxaiTsllGuhKEcFNgMUFBBF9f7VNTGp90/lVXhxpWhezf2fjFkz4gH6Mlwq7GVxuO4Qde5FtNa5EL3XBP0dSVSnI9PBvh6TG8yqY4BvKw0v2T753+HfpRxxLhcaeXgIlNmIaUm5LEiyqzbAqGz/Ej41Ix+IfDSB3kiTBIFWCJOVpJtQRJb/ppbMQLDa/WpnhzhzOTJIQZpCTm2OU8pfKTpfbbTQa5RXL1/wDIWXR2Z4LqdNXW9y7OuJeCUxEQKABgAoBBAcKMoP8ACeit2tesy4x4HxMDH6mQ6+8uYlhuAxU89jbX0o28YePp4cX9Hw4CKhylsgbUKrc2bRV1t30JvsKJeGeJmkgw7uAryAs4HoSoy+jEX+ANcziJpwZnDPjYsMpxBmCAhUz6dCdL6n3SflVvwmRTjEiY80SrEdNBIQZnubkAZmYb7gCn8QceXE4oPzfRsMXmfMbh8oABH3QzBEt2YnrVJwqNlnMjkmY3l95vfV/Muwy25lLra4AUG56VfTHlyAaH4uYDA4i9reWw12101t8aCcBCHweIEBkIXEZRc8+mHiBz310OunpRh4kxIbDzDMuVoiyjckcpD9raj8aDsHxlI8PiBiJIvMadG0AZGtBALrnCpe1tTY6Ai9aCcHWE8LGYEo2ypmuqj94l9h8DoR29K7h9nhUgvYKuu2gAvtfYb1S8M9qEODjKwxNM7LH96NAwDBiS2YseYHQW/rVJxj2l8RxSsmZIUcFSsSWJB3GZiX/Ooor8IEvhLERnEPiDmUwxSzuZLhRmHlwkA/wEkn+HrerrgfHW42cRho2CrEmbzctg8gdDHyXNkupJ11BGm9Y9HgtbyMXYaXJvb0BNaD7AMVl4jiI+jwg29UdenwJp9oUzRcFi1lDpIgWRbLNEwByNoevvId1YaEEa72F+M+FYPM5A8Z1vlcgeu9FPtD4phMKYpJJfJxTHLEwFywGpWUX1iv32JFqHMf4ngWHz5mCLqFKguJGA2iBsWF9L/HteqpRk+jTCcO5HtwHgC3McAs27udcova7H5aD0qH7YPDpgwCTYcsvksqvbdlfTM3rmsfnRF7O/G2DxsflQhophdmjkIzP0Lqw0kAtbS1hpYCufbLjRDwaZW3lMca/EuGv+CGra47Fn2ZrJucsej58h8UzroWDD+IfpapUXiofaiHyP9jVWcDdQQdaiPGV3FWqxr2VuK/Asj8URHcMPiL/0Neq8Sgbqp+NxQaDT0ynL0xXGP4GytEdQqn5/813eP7o/OgYNbavQYhvvN+Jo7pfoNkfwOPZx4aOMcjaNW52tqBYcq/xHp8+1bGr+ZaDD8kMfK0i6AAf9OI9+7dNdzVR4b4ZGkAw2EP8At0JWaYaNNJaziMj4WLDawAva9FWHgVFCqAFGgA2t/n479aptvdiUfSHhWotv9KHjfDjkVPJWWKMci3yOltfq5RqpNutwe1PwPxfHiLWuzEhTG+WGe6aZbXyTgHotj6GiO1Zx7ReAJG4xK3UvpobL54IIZh1JXT4gXB1rLOuMi3AfTcLwWNYyMgeRRZgcyvy3ssqXB01tcHfSqXxPxR8LCTyrJJbywtiVVcp5Rl+yCoC/E7nQJ4f4ulAZpB58aAMCSUmjGbKUjmXWyghgCCpF9iCTK43xBJ8k74kSRRDOYnUJOc+oVWW6yZiLZ1IsATbSsrqlkMljjBUcZgIgWAMFOJIaVuixC+QfF2zSfKPvVpww5Ygc+T93LYH3WOeKci5ALZ1GttMzHa5pcO4U2M4fiJ5L+cSXJC2y5bXVB91UNtOgr28MYRZcLJmkJaMlWswizRSi5MjWJIBDb3HKfjWyC2rAgYYGcea6ysREkEfJ1zWCn7Ot8u3cE2ql4lxPCSSIkCo/MySK0ULWzIyjXLcG6jr9kdqocdxUoYLsBymJrMG5kYj3judQfnQ54d4kYp3LltJEe7AXIDi99deUk1i+W5it+gWgAyjQbV7RPYnvbT+/z/tTSxGNmU/ZZl/AkaUq6iAd1oHsOwV8RJP1WRI/k8UpN/mFrPTsfhWnexbCo2CxLsNRiBY3tYrEtrH+Y/jTJZeASeFkJPFXhIcTmaTIpZBljdjawBNsvfmJb5+tZ+/hRp8RGuIkAjUrholGYeYVISw6IpN2sOZgDl2zLsXEsf5eHsrBJGXLHm1GYg2OW92A3sNSAdKxjw9xyaDGrhsZckTRyKWIYghxMcr7Mj6yKRpcki2dru+CuDb5NLx/gSHzIDCvlmDKEKcuq/a026/4aA/bt4ieSaHAkfurSu9/eZ1sNOlub43FbYsVpK+bPaXjvO4zimvcKwQfBFVf7UssDQzl5KOPa1Myg09MaUsI8uAB1GlRJIGXfarQGmnPKahCpFKmUU9WIVm7+FeLDBk4aQlVGt2TL5LscvPawaIm2uliNzqUssdx+bDBkkNyLFXupLHKCVA0LIWsMwAyj7ulSvFXA2nX6o5ZrEDoHUmxRraX7Xoa4XxdVR8NOJTFHZEeQWcNbMMNI1xnR7BQSdiA2hBrGi0OcNxTzoiUGWQcrK32GPU33FtenrY3ApIMYkzSYYnkkuqSNqzTLrnAvttrpsAKpOD454yuS91IRiwYZOXzGiaNQTlsQV21uRckMbmThYkd8TDIIX1EoYXaM2BIAGh11H99qLEk2mmgX/c4WaJky4iScpJtqqFRoegOp/m+FuGwakFcjX1K+ZfM2bKCgVUINjzKLgAXNHD8fGGJmaEvI+QBQOctlGpGtr6HTXX0rkNiph50qeSx0VSLafFjf8QKXpm3G5Jsj+EXCFsMwGWRWZb9SRZ1+Y1+Rqh8HYRocZNATYOskZN+bOpujfgL39asuKny0jlX34ZAxI1BseYX6gi9V/jGY4XiKyqLlskiqPeZgQrLf1y6n+IU8Sq1c5Kzx3wxFwc0sgKSiRGiu2Zmz2F73ve6tf8A7h6Vl8Ejke+3T7RrSfajjT5CqxHmSvcgaAKmtlHQAstZqmlOkihnuoPU16xtpXgjV6RHUj504D2JuDWpexNScDOFF3OJNj2+rj61luTQ1qHsYky8OxRB188gel4o6aPYln1ZZe0hWxEBw+G58RGUkaQEglkNwkTDZyTp3IAGpFZ/xHHniGCE22OwfMxAsXS+bNb0ILEdGD/fABV4g4m8GDmkjPOkkTEdCufKwfupBsR60K8cxypLFxGAERT3SdNCVc+9fpc2za7st9mF2kLX0fQ2BxOaFJTbWJHNttUDadhXyhiMV52ImlOpkkdvxYn+hFfSvibiQg4PLKtrDDDLa4HMgVbA6gajQ7V8x4JbL/nrVbY8fZJpGmJtTXqDDivOQ3a3peulNcRm5Y9haoQrqVNenp0Kz6o4njciCwzO5Condj37Abk9qEuPYGLGs4hkVpoiBMinSVRZiLbE302O9tDY1Y+JZGaJ54rSWitFlNwS55nzC4tk69iazvhshw4eaJlaVSkcZPvGVyGdsm+Rjca6WX1rE3ySdm1lpw3iaSSiEEZ75QshuZQTYRyNccwzaPqxF1vcVf4aeXCuMx5gcuZjYNyoPKy7uBYKrXABbU3BzQuNcBOLiGLhTLPoZUA/eZNCUbckHS99belceHPEIxirhsRf6QF0dhZZVB/cyEbG6jTrl6mmTLewkxviOKEjFeWxull62k1Fr+7e1gG2I1G9c8M4gcQueWQM3RfsqOxFV+MxsogjglIL7va+qjlAY7E3F77cooV8T+KsPhlTyQPpAfLIi6Llyhs21s2oHqb9qjy+i+M1jDD/AP08SoVPutp/+ULweIIeJDD2N58JIVcHUugBRZVPUMygnsTbqDXl4j4w2G4eMVHMsiYgZISpIIdl5iyn3WQZr9iBWS4Gd4XWSNirqbgj/NRamhFi2yXHOQl9pHEi+Ny7BFVd+92v+Yoaza1YeI+Lri5Ely5XKgOOmYE6qeoO/wDWqvqKtXBSyQle17EH5V4ipDJy0RT36GtH9jsn+xxS/wDrj84wP7VmkUl1v3H50eeyTFWw+MX+ONh8Skg/tTR7En9WWWM4hHhfNaUZo2IVh0yMbMSPtD06gHbQgPaFMNNNhHBbC4lbxG+oJvkZSdzcZL9bKTpeiPiOAXESS4d2y5omK67ODmB9bC5I7Bra7irRHEYVsNILYrBsco65BoVv6Wt/LHbrcyeQQWEad7Zcd5HBoYQeaTyU00uEQEm24HKND3rE8OvKK0X278RDzYOBWzeXFmJvuTZbn5KaztjYW61WWDM1z6UmNcimIokOlaucOdGNI/2rmD3TQIQO9PTd/jT1YhWbFwrizggo4IGUzPH0DhjkaBtLe6mYgbothvVnw58K5zGNBJblliu6q7EoSYicysHU9D0OgoJ4hxB8LlXEZ/NCqCxussZF7eTIGuyi5PPmF+ovar/hEGHxiExTDzje8bHypTGqFY41NgMuik2Ujl0A64sFjSfZpHD40ESCNgyKAFZSCDbrcG1yb316UD+MfDCyvJNh7maP97EjZSxsCGXqDtt3717cIxjYXEBZkclyYwUQrcqqk549svMFVh0i2BuKr8ZxUwyTTqTcGR9dyBm0I7HKBUGIvBePPi3fzDnaNUXN1ZRrfU730uL9/jm/iOwxBFyzC2dib3kPM3yBOX5Vq3CkjxI+nwxmNmUjEQ2sCRzeYn3lvfX8dRrmPiLgkuHnd2UlGZmVhqLEk69iL7VZB8gIVmyKhY5VJYLfQM2W5A6EhV/CkK4ScNT3q4UdrWtUZxavcH868pRQCSodRUsDSo2C1UVMAoisixNYkd9R8etGvsj1lxKnYKj27kZlH/yoGxhswI3ow9lk+XFTj70X/wBwaMewT+pL41HK0s80Rs2H8tyRuLMTmHexAJ9AfWorOJcThMXELebJHDMo6EsqafDTX0iP2qmS8bOFxUr2JiLKsgte6kMeuhItcDrYg6MahYeEYPHomhwszxyxm5KgqyyaX10FviMl6L4FiVfjziIn4lOw91CVHYWJ0HzqkJvTTzeZI7/fZm/EmktKOlwJRSY0q5c1CCkbQ08A5a8ptq9YTy0AkDqaemG5p71YgNG9/SzOvk47Ckg5uYIWUW6nS6G2ulDvHPZTc+bg5dQ2cRyE3v8AwydP5qlcP47OQGDSlXfkCSo9lJQBbuSMys1jm1vbQAV1H4smyq3MbqSWMIOi3W48pgWVmMYFzpmNc9NobBRYHxpjMEwhxkTSKmv12jqOnlyDVha41J33F6eTHLjUxCx3Fy4ANgRm5gDlJHcaaaGi2PisOJjMeK8lrkgIylGNiV0jk5r3B2/Ii9VWE8EIsn0jAy3BuHickhlNrgMeZCLbMPSm3JhLnhaGNYVh0VQLD02se4rjxNgLRs8cQkQfvYftAHcxj7Q/h7bdqgNiJcO5st9fcbS3UlDrcflUTH+KcQr5oYSHB1LMgQjqGsb2+Q1trSrLYQLk4ThsUwGGWZJW2UrdSbXK6nf4HYHTSqzjPh7EYPKZozkb3XFmU+gYaA9wddKOfEPh1cV/usIcrgr50aG7RG+YvEAdNbnS19wRzVZYHFx4qGXBPIrO/NG4XKpl1NmTaOQlSSo0bmK7mrlMBkaSXpSdaOMd7OgcC86rLHiI2OeNsuRgpAZo9AQouT12NB8XBZ3BKrmXTUEWJIuApJGZra2Fz12qxSTBg74dqp+P/NTL1x/pUuFYRzIUd1DhTa9rldR0PKdK6NOmKyJitTRH4AwrfSr7Dy8+h+yGFrgbX7HvQ45uaIfA82Sab1gf8mSiuwS5Rb4TEJJJiYJb/wC5cBSNcrICy2HVtdBfmsV+3cDuPkdI3w0mjwEPG176HordVIbMD1DH0tbf6L9IwkssZJxEUztlDalCqWygahgVYg9crDfLet4rivpmH88aTxjLJbTMja5rdj7w/wDcGwWoyIoUFgKcVyp0p1oDD3pjSvTFqhDzmOor3Taosp5qkrtQId8NgDBrjrUz6GOwqNwltG+NT/Mrn3SkpcHsNBTXPTxbXIR+F1GIKGVUYl7khFUk3ZtSgFxdjpsdOwsb8K4XEcPHeNT9WNxfa7an4gH4ilSpZfY8sR8Zw9I5FZQQytJY5mNs12O56sSfiSetUWJcwyStGShV3tlNrdbfC52pUqDIGnC/9zhozMA5ZATcDc7nTY/Csl8W4YRYt4kLiMMAF8xyNSAd2vSpU8OyF37Pse64hoQ31QuQtgbG6jci9rE6XtUvxX9VNKI+UGPzdB/1EOZX9GBAN/SlSovsgdwtmj5tb3BuNCCCCCNrW0tQlwRBDg18sBSskqBgBmC53Ngx5hqAb3voO1KlVSfAQJ8ZtfHG+pCIB8AO/WqtxSpVrj0J7IiLVvwRsryEaHIR8sy0qVOCRK4NimTERhWIzOVNjurG5H4qCD0IBFiKjT8mKly8odWzAaA5o8502Av0G1KlRFKWOMV6LGKVKgOMYxTFBTUqgTjyhmr2SMUqVADHwYtmt3/WpF6VKstnZ6fRf4o/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8" name="AutoShape 12" descr="data:image/jpeg;base64,/9j/4AAQSkZJRgABAQAAAQABAAD/2wCEAAkGBhQRERUUExQWFRIWGRcYGBcWFhgXGRgXGRgWFBwXFRcYHCYeFxojGhYYHzMhJScpLywtFh4xNTAqOSYrLCkBCQoKDgwOGg8PGikcHB0qKS0sLCkpLCwsKSwpLCkpKSwpLCwpKSwsKSwsKSkpLCwpLCksLCkpKSkpKSwsKSwpLP/AABEIAJMAuwMBIgACEQEDEQH/xAAcAAABBQEBAQAAAAAAAAAAAAAGAAEEBQcCAwj/xABAEAACAQIEBAMEBwcDAwUAAAABAgMAEQQSITEFIkFRBhNhBzJxgRQjQlKRodEWM2KCscHwFSThQ3KSY4OywvH/xAAaAQACAwEBAAAAAAAAAAAAAAABAgADBAUG/8QAJBEAAgIBBAIDAAMAAAAAAAAAAAECAxEEEiExE0EiMlEFFDP/2gAMAwEAAhEDEQA/AL44kU30pe9ZdiPHt9lb8v1rw/bo9m/L9a3+RHPVTNYOLXvS+lr3rJ/26PY/l+tL9uW7N/nzqeQniZq/0taaXiCKpZjYAEmsq/bhvutVlguJidS0s3lRrrtcu/3Ra/p8T8KSy9QjkMacs0GLiCMAQdCAfxrv6Wves3xPGhEF8ssW7fe9FJ6+hufjvUE+OG+635frQrv3rJHRhmrfS1pfSlrKl8bnqGA76frR5gggYoG8x1AJZyQpDC4KIp5h8TQu1UallgVTLzztM1uUdbVyMWveqXiuJsvmKxkyHK4Ui3lsLMuRdFtuOt6qocPLcnzFMJ1RgblgRcXH2bHe/Y1np18ZZzwO6GFsmPVQWJsALn4Vn5xL8RxFyDkVx5KdBmuill6klb3Pb41VN40bVSrA6g7D0O5oz9lDCbGBLe6jP/4tlDE9Tc2/HvT6ibkkl7L9NBReWH3DuAR4SMKqqSBzEgG56k6VExPBMNI2bylVz1UAeliLbelWeO45hxJ5bTxox2DOq3+GY604wxvcEEdCCDf10rI4nRUsrkh/6eiJZI1VdiQoBPTU9azf2h+E0WPzolyld+1jff1vatXnjbKCSAvxH4b70P8Ai+ASYCUg3AAuR2LC5+VLJYeUTKaAfwRjWKKCZAFOU65kbrqDtbbT8tyY/Sh3rIcHx04bOouwLXFrWGgGnyy1I/bluzfl+tdKmbUTk215kav9LWl9LWso/bhvut+X60v24bs3+fOrvIVeI1f6WtL6WtZP+3Ldm/z50v24bs35frU8hPED0GEzgm9taduHMNrGvTBTKoIJ6/2qYkoOxFW11wlHnsk5zi+OipaBhuDSC1eol66/0xW6WPpVy0bf1ZV/aS7KvDTsnXTtVlwxkfkk0GYlTewubkrptvTPwJvsm/p1rzi4e4a2Qk31BuL+hPT41l1emezE+C6m5N5jyKTizTPl1szWjjQAlnvZSd7kn4UX+KPBxjN93IDXGnmDTMT2dToe9weoqRwKHDYU3TBM2JIuh3ZCR/EcoI7/ADq74jMVw480EH3kX3mzMCtgT01I9ex0rhrU+KacfRrlHesAhwTEZbK3u7A9j+lW2NjZVzKbOqMoO94z2HVl7dQTVdisEUdV0LG+e3RuqjuBe17alTuLUQcNgEi+W/8AKa9VKmOv0u7GDi+R0XYbyBeC4kkAJRSsp94Xup9QT9k77XqVh4JpVZY1+rbUqdRe+a69j/xRDjvBqR/WsdL6ljt63NRv2/wuFTIg81xoLaL83I/oK5sf4+mpb7Hlm16mc/jBEjgkDRhr6uVb/wAiCR+dEfs14WkMryA3Y4WAuN7NIcxF+9gCf+6hngXHjiMztHkXMeZTnXTXW2oA760YeFVTDyuuUgSKAGzAo9tVK6dVA9NDtQ1t9Nrj4n0adDGUFNWd+jrxLwyWZGIaEKZEsrRI/wBUCc2fOh5rWtl7anUV6eHcOmGgYZLfWNlsMuaP7LFNVVrdBVpjYLcyD5VCxmMUjUSKFspHl3DErmPlm+tjuenreuc2zpqKBHinBnlxgkEcLJfUyK7hUsDmGtiRcrYX1A9bXeFwJOBxavGI3aCQALbKbIWGg06DXSrXBT3iEi5gG6MLMLX3FRuIYv6mUXALIyAnQXk5Ln0AJPypFl4GwsPPRm/AeGGGA5hZtHN/VFYW7aEfnVBPASfUn+tHXEYvqwB9s37cosBp6gCqrBcJzPcjlXX4ntXtNNpk6ItnkNTfi+Sj0Q8NgMiAddz8e1DvF5sz2Gy6UY8XbIvqdv7mhCXCEmw3NHVVJRUYIGmsy3KREwuGLn06/CrMQ1Nw/DvLW3XrXi0iA2Jpa9MoR+XbGle5v4gmooiwPhWXyxKYXkW9sqaEfKxuR2Hcd6h8Ajjz55DYKbjQnXTe34/hRhxLxBhjGWhZhMFCAElQEFyci20YnW9/6CvMX+SONi7OzFxzyCWJkWIiwYNreNgLj4sDp+B+Vd4fjFtx+P8AT/mucPwVpOYnU9x+Q9OlEnhTwqPO82exw0C+bJ/Fl91P52yi3xrpQquor8km0Y5zpsls9k36DIsSWRhNKA2oB8mM25suuaVgbhbWAsTqRbqHjkWGkCCE5l5lEiuzbe+22ZjYnMT6fC1wfi5I3MmJjJ88XvlJF7nMq66WN/kB2vUvAz4eVZSJDKrm/lsLeWpNwhuL5SdLbEV53UaqzUS3WM3VUxrWIoiYD2qoz+XLDyMbWylb3NjsxHfepXiPiQmmM8CgxwLdOW4M91RQTtdXcaWt9V61CxvhE4ry/o8SxxIc0khsq7AH+miipcnCckcWHR2CvKbAWuEiubXt7zSS3udfq7VVWouSwi15aJHhTwY+TzJbZmGt+Yn/AI/pVni+FYeBWbM7sL5QAQt9wGfYC/qK9+N4RsJgZpcOzCdUBDuS9uZL8rXG19hVd4U4jiX818diFAjZoxEyxohkCK9y+hI5lPTS5NrV1pa22EWovCM701beWuQNx+MxOUh4PPdje7MjINLgIobYddL14x+H8OUXzlijkI1u+imw/eRk3Ck/aWxHZtqu/E+IfPhRIsWivNK8achyMVG9+UaE661TYdLwLMygZ3kbUWJT3Y7Be7AfKud5XLl+y7bjoKvBHDosL5hd2DISfJaxspAsQRyFLfavY3v1pYVw7yNAWMS841uBzFiEJ1ZQDe/U3tQpiPpsrJh4mVogyRhWGhdlMgDkWJUcxGvLfbWj1eGywQESxropvJhpWQa3Fykljb5m9zT1VbJOXtjYLyTGHyFMYLE9tTb0vp/goRm4u2aTPA0bD3Mwd84sdGZTy3uRa1tb2q6+nfRUTMLRm4v91tLKR0v39KjY3icUrgmRk0NwDvp3700mbqnFfZD8E4s8igGN0Sze/uLevUf0qPhW86Yg6ogJI3FzcD57moeK49mIjiBJ1AA1+d6WExSwQFL3kZ2Ln+lj1FrfnV+ihvt56Muts21vHs5xi+Y5Pc2FSlwQjT8z/n5V44LGqOY2vsP1qHxTjobQHQb+vpXr1em1BPhHlvC0nJlPxEF2JPyHYf51rnCcKyjMRr09BUzDyKdW26D1/SvPiPGFUae90rV5q8mfwzSKri8+QWHvH8h+tDvlmp+JnzG53NcDDnuKxaiTsllGuhKEcFNgMUFBBF9f7VNTGp90/lVXhxpWhezf2fjFkz4gH6Mlwq7GVxuO4Qde5FtNa5EL3XBP0dSVSnI9PBvh6TG8yqY4BvKw0v2T753+HfpRxxLhcaeXgIlNmIaUm5LEiyqzbAqGz/Ej41Ix+IfDSB3kiTBIFWCJOVpJtQRJb/ppbMQLDa/WpnhzhzOTJIQZpCTm2OU8pfKTpfbbTQa5RXL1/wDIWXR2Z4LqdNXW9y7OuJeCUxEQKABgAoBBAcKMoP8ACeit2tesy4x4HxMDH6mQ6+8uYlhuAxU89jbX0o28YePp4cX9Hw4CKhylsgbUKrc2bRV1t30JvsKJeGeJmkgw7uAryAs4HoSoy+jEX+ANcziJpwZnDPjYsMpxBmCAhUz6dCdL6n3SflVvwmRTjEiY80SrEdNBIQZnubkAZmYb7gCn8QceXE4oPzfRsMXmfMbh8oABH3QzBEt2YnrVJwqNlnMjkmY3l95vfV/Muwy25lLra4AUG56VfTHlyAaH4uYDA4i9reWw12101t8aCcBCHweIEBkIXEZRc8+mHiBz310OunpRh4kxIbDzDMuVoiyjckcpD9raj8aDsHxlI8PiBiJIvMadG0AZGtBALrnCpe1tTY6Ai9aCcHWE8LGYEo2ypmuqj94l9h8DoR29K7h9nhUgvYKuu2gAvtfYb1S8M9qEODjKwxNM7LH96NAwDBiS2YseYHQW/rVJxj2l8RxSsmZIUcFSsSWJB3GZiX/Ooor8IEvhLERnEPiDmUwxSzuZLhRmHlwkA/wEkn+HrerrgfHW42cRho2CrEmbzctg8gdDHyXNkupJ11BGm9Y9HgtbyMXYaXJvb0BNaD7AMVl4jiI+jwg29UdenwJp9oUzRcFi1lDpIgWRbLNEwByNoevvId1YaEEa72F+M+FYPM5A8Z1vlcgeu9FPtD4phMKYpJJfJxTHLEwFywGpWUX1iv32JFqHMf4ngWHz5mCLqFKguJGA2iBsWF9L/HteqpRk+jTCcO5HtwHgC3McAs27udcova7H5aD0qH7YPDpgwCTYcsvksqvbdlfTM3rmsfnRF7O/G2DxsflQhophdmjkIzP0Lqw0kAtbS1hpYCufbLjRDwaZW3lMca/EuGv+CGra47Fn2ZrJucsej58h8UzroWDD+IfpapUXiofaiHyP9jVWcDdQQdaiPGV3FWqxr2VuK/Asj8URHcMPiL/0Neq8Sgbqp+NxQaDT0ynL0xXGP4GytEdQqn5/813eP7o/OgYNbavQYhvvN+Jo7pfoNkfwOPZx4aOMcjaNW52tqBYcq/xHp8+1bGr+ZaDD8kMfK0i6AAf9OI9+7dNdzVR4b4ZGkAw2EP8At0JWaYaNNJaziMj4WLDawAva9FWHgVFCqAFGgA2t/n479aptvdiUfSHhWotv9KHjfDjkVPJWWKMci3yOltfq5RqpNutwe1PwPxfHiLWuzEhTG+WGe6aZbXyTgHotj6GiO1Zx7ReAJG4xK3UvpobL54IIZh1JXT4gXB1rLOuMi3AfTcLwWNYyMgeRRZgcyvy3ssqXB01tcHfSqXxPxR8LCTyrJJbywtiVVcp5Rl+yCoC/E7nQJ4f4ulAZpB58aAMCSUmjGbKUjmXWyghgCCpF9iCTK43xBJ8k74kSRRDOYnUJOc+oVWW6yZiLZ1IsATbSsrqlkMljjBUcZgIgWAMFOJIaVuixC+QfF2zSfKPvVpww5Ygc+T93LYH3WOeKci5ALZ1GttMzHa5pcO4U2M4fiJ5L+cSXJC2y5bXVB91UNtOgr28MYRZcLJmkJaMlWswizRSi5MjWJIBDb3HKfjWyC2rAgYYGcea6ysREkEfJ1zWCn7Ot8u3cE2ql4lxPCSSIkCo/MySK0ULWzIyjXLcG6jr9kdqocdxUoYLsBymJrMG5kYj3judQfnQ54d4kYp3LltJEe7AXIDi99deUk1i+W5it+gWgAyjQbV7RPYnvbT+/z/tTSxGNmU/ZZl/AkaUq6iAd1oHsOwV8RJP1WRI/k8UpN/mFrPTsfhWnexbCo2CxLsNRiBY3tYrEtrH+Y/jTJZeASeFkJPFXhIcTmaTIpZBljdjawBNsvfmJb5+tZ+/hRp8RGuIkAjUrholGYeYVISw6IpN2sOZgDl2zLsXEsf5eHsrBJGXLHm1GYg2OW92A3sNSAdKxjw9xyaDGrhsZckTRyKWIYghxMcr7Mj6yKRpcki2dru+CuDb5NLx/gSHzIDCvlmDKEKcuq/a026/4aA/bt4ieSaHAkfurSu9/eZ1sNOlub43FbYsVpK+bPaXjvO4zimvcKwQfBFVf7UssDQzl5KOPa1Myg09MaUsI8uAB1GlRJIGXfarQGmnPKahCpFKmUU9WIVm7+FeLDBk4aQlVGt2TL5LscvPawaIm2uliNzqUssdx+bDBkkNyLFXupLHKCVA0LIWsMwAyj7ulSvFXA2nX6o5ZrEDoHUmxRraX7Xoa4XxdVR8NOJTFHZEeQWcNbMMNI1xnR7BQSdiA2hBrGi0OcNxTzoiUGWQcrK32GPU33FtenrY3ApIMYkzSYYnkkuqSNqzTLrnAvttrpsAKpOD454yuS91IRiwYZOXzGiaNQTlsQV21uRckMbmThYkd8TDIIX1EoYXaM2BIAGh11H99qLEk2mmgX/c4WaJky4iScpJtqqFRoegOp/m+FuGwakFcjX1K+ZfM2bKCgVUINjzKLgAXNHD8fGGJmaEvI+QBQOctlGpGtr6HTXX0rkNiph50qeSx0VSLafFjf8QKXpm3G5Jsj+EXCFsMwGWRWZb9SRZ1+Y1+Rqh8HYRocZNATYOskZN+bOpujfgL39asuKny0jlX34ZAxI1BseYX6gi9V/jGY4XiKyqLlskiqPeZgQrLf1y6n+IU8Sq1c5Kzx3wxFwc0sgKSiRGiu2Zmz2F73ve6tf8A7h6Vl8Ejke+3T7RrSfajjT5CqxHmSvcgaAKmtlHQAstZqmlOkihnuoPU16xtpXgjV6RHUj504D2JuDWpexNScDOFF3OJNj2+rj61luTQ1qHsYky8OxRB188gel4o6aPYln1ZZe0hWxEBw+G58RGUkaQEglkNwkTDZyTp3IAGpFZ/xHHniGCE22OwfMxAsXS+bNb0ILEdGD/fABV4g4m8GDmkjPOkkTEdCufKwfupBsR60K8cxypLFxGAERT3SdNCVc+9fpc2za7st9mF2kLX0fQ2BxOaFJTbWJHNttUDadhXyhiMV52ImlOpkkdvxYn+hFfSvibiQg4PLKtrDDDLa4HMgVbA6gajQ7V8x4JbL/nrVbY8fZJpGmJtTXqDDivOQ3a3peulNcRm5Y9haoQrqVNenp0Kz6o4njciCwzO5Condj37Abk9qEuPYGLGs4hkVpoiBMinSVRZiLbE302O9tDY1Y+JZGaJ54rSWitFlNwS55nzC4tk69iazvhshw4eaJlaVSkcZPvGVyGdsm+Rjca6WX1rE3ySdm1lpw3iaSSiEEZ75QshuZQTYRyNccwzaPqxF1vcVf4aeXCuMx5gcuZjYNyoPKy7uBYKrXABbU3BzQuNcBOLiGLhTLPoZUA/eZNCUbckHS99belceHPEIxirhsRf6QF0dhZZVB/cyEbG6jTrl6mmTLewkxviOKEjFeWxull62k1Fr+7e1gG2I1G9c8M4gcQueWQM3RfsqOxFV+MxsogjglIL7va+qjlAY7E3F77cooV8T+KsPhlTyQPpAfLIi6Llyhs21s2oHqb9qjy+i+M1jDD/AP08SoVPutp/+ULweIIeJDD2N58JIVcHUugBRZVPUMygnsTbqDXl4j4w2G4eMVHMsiYgZISpIIdl5iyn3WQZr9iBWS4Gd4XWSNirqbgj/NRamhFi2yXHOQl9pHEi+Ny7BFVd+92v+Yoaza1YeI+Lri5Ely5XKgOOmYE6qeoO/wDWqvqKtXBSyQle17EH5V4ipDJy0RT36GtH9jsn+xxS/wDrj84wP7VmkUl1v3H50eeyTFWw+MX+ONh8Skg/tTR7En9WWWM4hHhfNaUZo2IVh0yMbMSPtD06gHbQgPaFMNNNhHBbC4lbxG+oJvkZSdzcZL9bKTpeiPiOAXESS4d2y5omK67ODmB9bC5I7Bra7irRHEYVsNILYrBsco65BoVv6Wt/LHbrcyeQQWEad7Zcd5HBoYQeaTyU00uEQEm24HKND3rE8OvKK0X278RDzYOBWzeXFmJvuTZbn5KaztjYW61WWDM1z6UmNcimIokOlaucOdGNI/2rmD3TQIQO9PTd/jT1YhWbFwrizggo4IGUzPH0DhjkaBtLe6mYgbothvVnw58K5zGNBJblliu6q7EoSYicysHU9D0OgoJ4hxB8LlXEZ/NCqCxussZF7eTIGuyi5PPmF+ovar/hEGHxiExTDzje8bHypTGqFY41NgMuik2Ujl0A64sFjSfZpHD40ESCNgyKAFZSCDbrcG1yb316UD+MfDCyvJNh7maP97EjZSxsCGXqDtt3717cIxjYXEBZkclyYwUQrcqqk549svMFVh0i2BuKr8ZxUwyTTqTcGR9dyBm0I7HKBUGIvBePPi3fzDnaNUXN1ZRrfU730uL9/jm/iOwxBFyzC2dib3kPM3yBOX5Vq3CkjxI+nwxmNmUjEQ2sCRzeYn3lvfX8dRrmPiLgkuHnd2UlGZmVhqLEk69iL7VZB8gIVmyKhY5VJYLfQM2W5A6EhV/CkK4ScNT3q4UdrWtUZxavcH868pRQCSodRUsDSo2C1UVMAoisixNYkd9R8etGvsj1lxKnYKj27kZlH/yoGxhswI3ow9lk+XFTj70X/wBwaMewT+pL41HK0s80Rs2H8tyRuLMTmHexAJ9AfWorOJcThMXELebJHDMo6EsqafDTX0iP2qmS8bOFxUr2JiLKsgte6kMeuhItcDrYg6MahYeEYPHomhwszxyxm5KgqyyaX10FviMl6L4FiVfjziIn4lOw91CVHYWJ0HzqkJvTTzeZI7/fZm/EmktKOlwJRSY0q5c1CCkbQ08A5a8ptq9YTy0AkDqaemG5p71YgNG9/SzOvk47Ckg5uYIWUW6nS6G2ulDvHPZTc+bg5dQ2cRyE3v8AwydP5qlcP47OQGDSlXfkCSo9lJQBbuSMys1jm1vbQAV1H4smyq3MbqSWMIOi3W48pgWVmMYFzpmNc9NobBRYHxpjMEwhxkTSKmv12jqOnlyDVha41J33F6eTHLjUxCx3Fy4ANgRm5gDlJHcaaaGi2PisOJjMeK8lrkgIylGNiV0jk5r3B2/Ii9VWE8EIsn0jAy3BuHickhlNrgMeZCLbMPSm3JhLnhaGNYVh0VQLD02se4rjxNgLRs8cQkQfvYftAHcxj7Q/h7bdqgNiJcO5st9fcbS3UlDrcflUTH+KcQr5oYSHB1LMgQjqGsb2+Q1trSrLYQLk4ThsUwGGWZJW2UrdSbXK6nf4HYHTSqzjPh7EYPKZozkb3XFmU+gYaA9wddKOfEPh1cV/usIcrgr50aG7RG+YvEAdNbnS19wRzVZYHFx4qGXBPIrO/NG4XKpl1NmTaOQlSSo0bmK7mrlMBkaSXpSdaOMd7OgcC86rLHiI2OeNsuRgpAZo9AQouT12NB8XBZ3BKrmXTUEWJIuApJGZra2Fz12qxSTBg74dqp+P/NTL1x/pUuFYRzIUd1DhTa9rldR0PKdK6NOmKyJitTRH4AwrfSr7Dy8+h+yGFrgbX7HvQ45uaIfA82Sab1gf8mSiuwS5Rb4TEJJJiYJb/wC5cBSNcrICy2HVtdBfmsV+3cDuPkdI3w0mjwEPG176HordVIbMD1DH0tbf6L9IwkssZJxEUztlDalCqWygahgVYg9crDfLet4rivpmH88aTxjLJbTMja5rdj7w/wDcGwWoyIoUFgKcVyp0p1oDD3pjSvTFqhDzmOor3Taosp5qkrtQId8NgDBrjrUz6GOwqNwltG+NT/Mrn3SkpcHsNBTXPTxbXIR+F1GIKGVUYl7khFUk3ZtSgFxdjpsdOwsb8K4XEcPHeNT9WNxfa7an4gH4ilSpZfY8sR8Zw9I5FZQQytJY5mNs12O56sSfiSetUWJcwyStGShV3tlNrdbfC52pUqDIGnC/9zhozMA5ZATcDc7nTY/Csl8W4YRYt4kLiMMAF8xyNSAd2vSpU8OyF37Pse64hoQ31QuQtgbG6jci9rE6XtUvxX9VNKI+UGPzdB/1EOZX9GBAN/SlSovsgdwtmj5tb3BuNCCCCCNrW0tQlwRBDg18sBSskqBgBmC53Ngx5hqAb3voO1KlVSfAQJ8ZtfHG+pCIB8AO/WqtxSpVrj0J7IiLVvwRsryEaHIR8sy0qVOCRK4NimTERhWIzOVNjurG5H4qCD0IBFiKjT8mKly8odWzAaA5o8502Av0G1KlRFKWOMV6LGKVKgOMYxTFBTUqgTjyhmr2SMUqVADHwYtmt3/WpF6VKstnZ6fRf4o//9k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62" name="Picture 14" descr="http://despiertaiglesiaya.files.wordpress.com/2012/05/coe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12738"/>
            <a:ext cx="3312368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t0.gstatic.com/images?q=tbn:ANd9GcSzQ3g0FJEpvuQPhXdWWa-KbZgIvorMkGrJg7q654BPSwB6aYWY1cvU2fx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1" y="2276872"/>
            <a:ext cx="1872208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://t1.gstatic.com/images?q=tbn:ANd9GcQAj1QVcxGnR96Cu7-OdTinkeNWve1O6skhvzIdTEQ6CLnmz_GPN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33057"/>
            <a:ext cx="1728192" cy="129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20" descr="data:image/jpeg;base64,/9j/4AAQSkZJRgABAQAAAQABAAD/2wCEAAkGBhQSERQUEhQWFRUVFxYUFxgVFBYYFxcVFxcXFBUXFxcXHCYfFx0jGRQVHy8gIycpLCwsFx4xNTAqNScrLCkBCQoKDgwOGg8PGiwlHyUvLCwqKiwpLC0pKi0sLCwsLCksLCksKSwsLCwsLCwsLCwtLCksLCwsLCksKSwpLCwsLP/AABEIAMMBAgMBIgACEQEDEQH/xAAcAAABBQEBAQAAAAAAAAAAAAAAAQMEBQYCBwj/xABFEAACAQMCAwUFBAcFBgcAAAABAhEAAwQSIQUxQQYTIlFhBzJxgZEUI6HwFUJSYrHB0YKSsrPhFiUzNXLxRFNkc3R1ov/EABsBAQACAwEBAAAAAAAAAAAAAAACAwEEBQYH/8QALBEAAgIBBAEDAwQCAwAAAAAAAAECEQMEEiExQRNRYRSx8AUycaHB0UKBkf/aAAwDAQACEQMRAD8A8RopQKWKv2mBQ1dNTdKDWUjAhFJFdGkiouJkVaWkoNSowEU4K5QU6qVOGJsWIBXDU7H5/Cm2qcsdIHBNIaUCkiqdoOYpK6IoAqGwzYlFLFEU2g5ig11poimwCClpIpabQBNIaKWjiAFFEV0BWVCwArmumFcGko0AoopYqO0CGiiKKbRYTS0lLTaCy7NYy3MzHRwGVr1pWB5EFwCD8jXonargGGr4i2rdkMcu1buKhBOktDK4BkCdt6wvYy3PEMMf+os/5i16N217GJjZ2Fkq1wtk5qagxGkeNG8EKCOfUmrckakjCPMu1OKtvMyEQBVW66qByADGAPSqut/gov8AtJpdVZWzLlshgCp1lkEhgQdyK0XDuDWbV3CL21jGxMzMeFALabrqkzzI2gnkQKbttA8drSdheHW7168txA4GNfcA9GVRDD1Fej8L4TjpxfLuMiCy2HZzRKAhAWtXGYCNjIY7b7kVK7K4dn9HuwCi5fXiGQsL+orNaaCBAAU2xH05VCU+DNHhYFaTs1w23cxeIM6BmtWUZCeaMXiR5SK2fBbeNd4HcsIA9xMa7k3GCjwXUu+EMeYYjTH7qn1q0uYFq1wFlUAXRg27z7QSt99Uk9fGrfCB51Jy4r5B40gpwXIr1DtNweyvB+5VQL2JYxMljAmcmQ+433kkz+55VecT4bjHiGJb0IPs9q/mXQEAgC1b0EgAA7qrfL1rYjqVFcIjR4mR1plq1/tOw0t52u0ITItWsldoH3i7mPUrJ9WNaTtXbsW8LBxzbK3F+x3bTFPDdW4gN+GiJ1N4huZg1PJli4xaXYSPKgaseznCxk5diyTAuXFUkdF5tHrANendq+AWiXTu0UNxi3YOlFWEezbDKCBsNztyqZlZGO3G8NRb7q6hyLDobcdHXGZdtwQZDDYBgJ221nkTXCM0eOcTsBb1xV2C3HUfAMQPjUaK9v7PY2I2RmXGVWTLzFwU8IAg2tbCD7ssd9pkDypr2c8AsHDZLyoXORl4ykoNTfdqXExPuW3O/LfzrCyJLoUeX3ODKvDlyebvkG0PRUtyfmS3/wCR61TKtep2bFm7wHGs7a7mSuOPDv3v2iXgxz7t136jbpFJ7XeHWRbs3bChe6u3cJoXT/wgpVduYXeD+9UsbTlT9wzzAJStaivVfZzwiy2BouoC+fdv2FJAMCzZ1jc+TaiI6x5VHw7dm1wKLtszkjIYXQkgZFu4EtIzR4ZCGCSNlYCZrY3QVqvNfn/hgxPGuCLZx8Nh71+291j/AG9Kj5AD5k012ru2myn7gILQ0omgAKwVQoaBHOJ85O+816lxPIwyODG6UVIFwlkIGlbWkTty75II5dTsZrI+1ayjXsbIRCgycdbhBEGQzKC0ddOnfrAqpRtpV7/cyYKlivWbfBrP6E+z6R3xxG4lqgTtdiZ5zohfhVh2i4NY/QrFUQXRi4WQ0IAf1UViQN5++HnuZ5iqlLmgYT2acEt38p2vKrW7Ns3CHjRMhQWnYgAs2+3h3qN264KuNnXEQBUbTcUDkA4kgegbUB6VZ9h1jA4s45ixaH953FZnivGbmQytdMlUS2DH6qCFH5/nV2OD9RmPBAYVccaSx9lwza0d7ouC9pmdWvw6/XT+FbH2jpZt4GDbRUF17dm82lADpNhU1EgbyQ07ztJ6Vn+1OIq8P4UwVQz2r5YhQC0XiBqI9751W3upmTJxV3wLgi3rGZeb/wAPaUqPN3cAH4AK/wAyK2naa1YtcFxrLWyrtZx8i1c0eF7jlmvrrjZgp3EydS7Qs017NLtocO4n3sbKsys7Oj20kxy1kfDntzqDdxsyeamitx7KMa0Mi/kXvcxbDXeUwxZUkDzALR6kVVe0PhS4/Esi2gCpqDqByAuKLkCOQljHpUv+VGDN0tLFJU9oL/sP/wAywv8A5Nj/ADFrfdqeyuZY4pYv3iDj3eI2+6AuaiNV3Wvh/V8INeZcF4kcfIs31AY2riXQpJglGDAGOm1bntP7Yrmb9n1WET7Pft5KwzeIoZ0mTyPpV2SE5STivFGEVnFMjuuPvc5aM/V8lvyfwFenX8oWON5FtV73ueGXNKH9ch1yCvI85I5GvEeNcXN/Ju5EaTduNdgdCzaoHoCavx7S7o4sOJC2urYNbk6Suju2UHmNtwd94rGXC6jXsEzZZfFLl7I4m97HOM44SR3ZIbw6kKMCPMNy6RU3sZw134bh3lH3drB4rbciIDtcGgH1IDH+zXn+d7Rbl3Jzb7WwftlhsciT92h06dPnGgDenuzftRu4mC2GEVkJu7liDpuoVZY9GJYeprXeGW3r2M2bjgVsWeCtZt2gBd4bfy7t2N2us+hFJ9E1D4ARG8nE+HueE3siD3b8HwbYMiC6uxYfEDSf7VYzh/tZu2+HLgm2rILV6yW1GSlydJ9CkkDodvLdhfafd/RgwGQFBaezqkyQXW4hjzXTp+BrHpTfPyLN12947dHDXtJiFrLYmGWyQwEC4FKAqQC3itkbExIJia4voX49k213Z+GtbQebHGtkAfjWF4l7S7t7hVrh7IALelTcBMuif8NSOkCB66Ry3lt/aFd/SdviC21V0CApJ0sFt9yyzzAZJ36E1KOGXt7ix/2p2DbuYNpxD2sDFtuDzDBSSCOkTWu4llXX4MlnMs93dw3wGR9QZXtXCy22BGwYW1YMJPIHrA827YdpWz8u5kONOsiF6KqgAD5AD+NXPHvaZdyuG2MJkC9zoBcEy4tjTbkdCBz5yd9uVTljltihZ6F7TeDX7dltA+8v8WS5Y3XcmwqW9yYHjUjeOVOcXyjkZ/Bb9y13N8ZORj3EkEarTBW0t+smvUQf3j8awXaf2tX823bUoqNbu2chGBJ03LSaeR6Fpb5x0kp2n9q93Ly8TJ7oIcUq6pqJUsGDPvzhoj0Ec6qWGdde4s3HYrLv4mPkqmIci9+k3TuiQpTVZV1eSCB7nPbnzrjsBf7wYzlSpfiXEWKnmpOG7EfI7VlOF+2K7j5OdeS0IzCH0lj91cAKhh+1sdxtMDlyqq7N+0Z8RLSi0r91fvZAJJ8RvWTYYGPIGRR4Z+wsv+BWm/RmBc0ylvi4Zz0UE2gCfLfapPtSwXs4TrcUqbnFMu8k82tlQAw9DWNxe2rJw29g6PDcvrfV58SEFSVj4opn4+e0jt37QrvExY7xAndLBCnZnMa335TA26R1q2OKe9P5MWb/ANnvHLtnhON3GIcpzfyUIDBShVe9mSIErPUeW81E7IZF1uEZOPfs/cXsfMyMe7IO1ogurqPdIukMs7zO3I1keyHtHu4GJk4yIGW/JVpINt2UIxA6yoX4ETvypzhftJu2eF3eH6AQ5bTckyqOdVxI6ySd/JjtyIseCdul5QtGq4RwQX7nAO9t6rP2e8TI8LNb728Eg891Ux1FU/tczHv/AKPu3F0Ndxe8KgEaQ9xmUb77KRUXhntIu2bPD0FoMcG47glj94jhlKHbwwrsJ36eW9d2y7Z3OJPbe4oVrYdRHVWcuB6RMfAVt49NlWaLkuOf8/7IuSo9By+O3E4PYt28Q3Ufho7y+GA7td7LjceKDpMAz6bTTfGF/wB35H/1HDP81v6Vi7XtHvLwpuHaRpkxckz3ZfvChH/VO/kY9aS/7QXuWHsm0oD4uPiEgnZcZiyOPU6t/hVC0s4zqvP9Gdyon+zDhzZNnimLbg3L2KCgJgFkfYSeW7KJ9aqPahwG1h5i2bQAK2LHeRyN3QA7Dy1QD8ST1qN2O7VPw7KXIRQ8BkdCY1I3MSORBAI57qKg9rOPtm5V3IcQbh5fsgCFA+AAHyq3NhkszkujCfBfe1F/HgDy4fif4Caa7Yj/AHbwf/2cj/PNU3aTtEcw2CyBTZsWsfYkgi0IDb9TScV7Qm/jYlgoB9lW4gIPvB37yT5Gdq1VB1FErPRsi9dfs7cx8q1paxYxcmxcDKwezcvFbR291wodY56SOW9ZvsHjtc4bxlUUs3cWGgc4W4zMfkoJ+VNZ3tLu3eFW+HsgAt6V7yTLW0PgUjpG2/XSOW813Y/te2D9pAQOuRYawwJgrPJh5xJ29fSq1iltfHkzZa+zbEe9j8VsW1LXLmICijctpurIA6ncU17Yf+bXx+ytlT8RaQGqvsP2tfhuWuQihxpZHQmNSNEiem4U/Kq/j3F2ysm7ff3rrlz8zMDyFTWJrJfgxfBX0lLFFbG0wdqK6ipH2ek7uBvW8sbS5Kt4yLdDW67OWo25/Cot6/LSK1s2fFCPDtkoqTF1CmrnOuTRXKyZnNU0XJUKpinDcriKTTWIzlBUgSbcHrTzWqh2hvU9E9dq6mly71TRVPgYKVwVqUUptkq6cSKkMhaUrTqpQyVHbwZ3DMUumnAlLorCRjcNaaXTTqJTwx6nGDfRhzo4tWZqQMSp2BiVZ2uHg13tPo04JyNLJqVFlIliRFImPANW+ViaKgXbm1W5IQx9mI5d3RWX13pba11dXeuQa47mlNs2b4B6jutPvXGmqck9xOLI+mlC08tuju619pLeMhacW1TqWqmWLFXYsW5kJZKIBsVwbVXH2cRUdsaauyaeuiEcxW6KKsPslLVX08iXrIn28WRUXIxDBAFW/Dt9qcybImu1PFHJjs5qzuM6MVfxY6/Lr9I2qORWi4vwEL4lMAyT5CfXoKontbwCD8DXjdXpp4Z7WqOzhyxyRtMbD0SKQiuxZkT5fn+n1rUVstOS1KrxSMsUlLaZkdtXop58ryqKFqRaxid9+Uj1/MVfjnP9sSEku2TEaRNKUoxcbaZmakC1XXx7pRTZpSkk+BhLNOjFNScdBNT7YFbmLEpLkonmaKlcWlyMWBVuLG9c5GNNXPAtrKvqOSktW96usHAkb01YwDPKpq3dO1T0sFj5mRzZXLiJIx8WOVWWNaAqFZyhArpsvcxXW9SO2kzmz3SI/F3k1n8irbMaaq7wrlavLb4Ohp+EiMRXIt1Kt2q67qudVm36lEPRR3dPlK6Fuo0Z3kZUru1aqQtmnsfH3qcYW0RlkoaSxTipFSmtRTYE1tJbTX9Szlak2saRTISofHM8ogVWhm5xz0x+E1mWeOKDnPwIxeSSjEgZHGWDsF5SY+E7UVVTRXmXrMzd7jtLFBLo2eIxVql3fEa4S1Jp64Ir1sG1GvB5ucrfyQe0WIzICLkKFA0nYTqmSevwrHvbI/0NbDOzbbAoXho3AUkDrvA9OtZ7NxNMGZG0SZ28unx2FcH9SUcmTfH/AL5s6+hbjDbL7Faa7t3Ipw6Y9Tz9D6edM6a4/KOh2O3IMkelcBOU7f0oZCOdc1lvkEoWI5QdiYBHTrT+NkqNjKmIkiY229YrhckaRqQehH0Ox+HpTYt6iCTty+HynathS2tOJW1fZLsXHVoHj+o2PLfpz3q5u48CnuEcNUqNNyefJRJMbEzPSRyjansi14QN+XXn9a7enwyjjt+evg5GfPFzpFWFp60+9dC3TtvGqyKd8EJTVcj9lt6tMbGDVEs4Dc4qbZJUV1MNr9xzss7/AGs6u46qDWeyn8VW+TkzVPdG9UarInSRbpk12OWLlS7S86g2NjUwXYFVYp8clmRewzkVAdamuZpnu6pyPcy3G6QygrrTT3c1yy1DolusYFun7WNNO4+PJq8wuF9TV2HC5lObUKCKYYdOCzFW2TYiq++lbEsagURzOZEyKjoKlXKZG35/CtScubNmHVHF+/oRn/ZE/PkB9YrIPcJMkyTzq349lme7Gw94/Hcfhv8AWqauFrs3qT2rpfc7OkxbI2/IUUUVoG2en4nDiNyKp+2GabahF95hzHQDnXoFy0AnKstxNQxIIr2+eO/DKEHXyeJ0ep3ZlOStI88tWzuQ0ECdpkk7EbehNDklQIj6/CtLxDu7KzEapiB1/MfSsvcvljLb9f8At5V5XPiWF7b5PW4cvqrclwOLjkLOn6+f5/jUnheNyYiR8uXI8/z8KBeN1VRdTb+6dO59PIRO/SnOGXlRG18tQEavP0G/TnTHGO9ewm5bX7iPp7tt5a2QVBAIKyFEz6Hl6VEzltyO7mAACT1PU+lT+IJrtB43WBPn0I29ZO/86YyLqsUUKNKbnTAmYMfGNjz3plXjjxX5+dDG/P8AP5+e4xbtAiGGkbHzJ6iPkfhXVzOgwu4HLVEz09K6yx44IcAbNO51bgdYG0D+tRPsxkDbfeqm3HiJaqfLHrGVcBGlmEHaCdo3mKn43Hrik96dQ32gap9OUVHTEX1lgdOkHfoefz5f6VHysNl5qRzmefP6fSpxnlxK4t/4K5Qx5OJI1GDlJd9079R1Hy/nVtiqJE1g7OHckMJE7jfePOtdiZ4cAjn1HkevPeu1o9Vv4mqf3OPrNNs5g7X2NVaK6BVdmsN4qImUYpm7emutLOq4OPjwNSsZuHeozDepMU0y71oSdnQi6EW3Smu1pWXasBsaUV3ZtyaW2ldosGiMOQ5dtwKhlalXXmmSKzN2YhaRN4RbBNaNvCBWd4e2kir1rkia38DW05uqtzGMqztNU2U3SrjLyxpj8+dZvJvwZJHM/TS3+n5NU6nKomxpISkJdHL1MfhNVeXxDRPmvi+JgR+JP1FN8R4rvHIEavUEjb/Ewj0qlyskuxYzv5mfzyrganV+InodPpfMji9dLGSZpuiiuU3Z0wooorAPoLjGPoAArGZ6Q1WvEuOFoqnzsnUK9z+3HUnyfPtHinD9xCysJLohxI6eYPoaYsdl7P7/ADHumTtudo/kakB4qTi3a1Hix5HcoqzrrNlxxqLdGYysBdTGzabSrGCxg+pjntpOwiP4Q/sjLcNvfxb7yNQ38xJ6j616Ravgj5VQdo8LWmtSVe1qdSPhJH4Vp5/05Rhvi7ft1/Jtaf8AUXKWySr5u/4M5lYapaedvLYyDIlTz8j9OtVGos3qaueLXS+OlzlrO4HIlRAPofCdvX0qHwm0JDT4tQVdpgnr6wP5VycsU5qMeqR18UmoOT7sfx8JtwILMN5DAiRMbbGeY6mKkJwS4pDGG2B2EnaBtJUGNtjFXeNY0+6NUzqJ96ecfCurstEwIMgf610Y6SNc9nOlrJXx0UvE7z6gNEk7RpI28JgQTB67Hy2828fh4J8QVSI2DMSPKR5c+taAjbf8jyNctYEj69D6deVSemuW5uyK1dR2pUV9nhkGWYnpz3PzqbYxQuyiJ5+tShYqZYxuVbePBFdI0cuqk+2MLj1GuDeri+oFVN3nV+VKJr4puRwq0mmnkEU3cNUt8FybbG9NOaJFd20/P5+VSrVoSB+en9aRVkZTo5tY21Lfx4G3OjKyIG3kR84Jpi/liQJ5z+DR/Xb0PrUpZIRVEIwnJplZeze72vCP31BKHy9VMdD5VX43F3e8yrDKZCg7AR+sTE8gZqdxTiVsK6kiSh07TuQY/lv0/hSdnnAunz0mD0HIkn+yDXIy5n6kYqXH9naw4l6cpuPP9GtxdhBMkcz5k7nbpz5fCrNb20E9J+Qnf8PxrP2+JqNUfqiRPUyQfiOhP+lM53HNGtAR+sq9dIPhYE8jsAR6x5VurVxxxNCWjlkkT+J8Q0ssnYn69DH1/wC87Zriudq2Exz36mSDHpsPXeo3FM/W0D3REbydwCd+u/551AZ5rlajVPI2jsabSrGk/IO8muaKK0TeCiiigCiiigPQ8iaZUzUi480xZO9evk+TycboW4K7s8qQCTUhLECaJW+CMnSOVukUzm3vu7n/AEP/AITTtwD8/n1H1qNcYQZ5QZ+HX8+tRyTpVZmEbd0Za/eIxbayILsQI3GnaZ+LdPKtJ2Y4Qosrcg6nDczsBqI2HSQorIYVoPcRTOkkT6LO8fKa9Hs5CiEUbKAu3IHkqj6RPn845WgUZz3z8JJHU/UZShDZDy22R7qaRG/zpm3bk0vEcoDccoB/AGPoR9a7uX1VXkwVG37xI2A89iP7wroyyRt/BzIwk0vkkNi/1/P1qIOfx5fn60zk9o1EER4Y1b+nhA893b+4PWKp+N+IkEbDb0IgfOYPXy+NUZNVjXRfi0mVrlGux8eadvLoj89J/gKpcPjYG25LK3PkBplSBAkSLvToNoiuuNcYPdAyJCoxjcapIJ26l1YbGI3672fW41Hg1fo8jyJPoey+IDr5E/TmPqV/GoF7IA589j+O/wAtm38gaz1zKZ3WCAGE78iRuZ9J/h8q7vcY2O++0eZKkgT0A0k/nnoS1u67OtDQ7aovsjNXczsFaP8Aq2/Dnv6GmrGcGMDcn02CwCzfx2/1JzveqbZOrxTyJ/V6fiSf40Y3EtMk+9AAj4ET8pBql6pt8l30aUaRfvxLSur0G/kQYgE8yfE3wI86S1xsK0zsAw3kk9d/gIB9R5Vm73E2K6RssKPjp6z8f5UwckxtA+Hwiq3q5XwWLRxapou8rjRkBYJDE9TJgfzJ+Mt5ii9nkGJ23BYwQS4Oo7bDeB4dhpgdSaNb8EEcx57+g/CK4dyefw+VUvPJl6wRXSH8m/raT5AcvIQKTGv6DPM9Pz/Ko9FU27svpVROPFDIYiSOcsd+XUb9KjPkEiD+eX9KaorLk32YUUuhSaSiiokgooooAooooAooooDZXcuIM+9yj4ET8yR/drtMoFgR7u+/n1Hw5fjWfvZZkCY8QM+UbbeUFZj1+NImdzEgKdj8B5D1Aiut9Xycz6RUabFy1DJPLUQT0AQHVPzKkjyrq5xlSsEhZ2id48Rg+RI0yT51kLmbuIkAbfXmf6Vz9rggiTsRv5kRNQeul0jP0MXyzTvxWQF5MCTJ9FE8/MtI9dNVPE+KBlYLtJ26bRHP6CPjUNuIKXYwQpnrJAiPTqAfSKhG551Rk1MpKrL8emjF3Q5jXdLT6H69Pxg/KraxxViG3gBAOfWYiObGWPruTVIrQa678wQNgeYFa8Mjj0XzxqXZY3OJEyDyEmJ5ljt+H8KW9xMu0FoB3O3Xz25mBE/LlVVNE0eSTHpRHGvnlJjl+M/xp61eVVHU7yD18h6fnfoIlFQsnRLTNIII5iDy2kfx5Ci7xEsseqn+7qj/ABsaiUUtmNqOtZ/lXNFFYJBRRRQBRRRQBRRRQBRRRQBRRRQBRRRQBRRRQBRRRQBRRRQHRekmkooAooooAooooAooooAooooAoq84V2NyMi2LltUAYstsPdt22vMollsq7A3SJHu9SBz2qlW2TyBMCdvIczQHNFFLFAJRRRQBRSkUlAFFFFAFFFLFAJRRSkUAlFFFAFFFScDDN1woIGzMSeSqil3b1hVJjrQEanr+I6BC6lQ661nqslQR6Sp+lXNzhcaEt2mZ7iqyqAGuaH/4bPsQpbYhVEwRvuJ44x2Zv2Sq3baWbkAFGvWhcJMkMbeqU2gQQOXrQFHRXToQSCII2IPQ0kUAlFFFAFFFFAFFFFAFFFFAFFFFAFd2bJZgqgsSQAACSSeQAHM1I4Xw1r91baQC0yWMKqqCzux6KqhmJ8ga01vPTCGuyNIiELCL2Qf/ADHEzZsTv3Y9/ZSXElQLHivCO+yMLDcG5fs4tuxdRbiWVtsHuXSr3GDLKJcVSFHvKdydjAHZPJtYjaEKtcEXiWCEjVK2FUmXaQpKge8yruwgZb9KXZuMLjzdkXDqM3Ax1MH/AGpO5mpS9p8kNq759cWxqJlgLYIQBjuAASIBg9ZoCVwzs2HvLauOAdPePoIYW7aqXuNceYXSikkAMenParrifAGvJZaxjWrWMyslp3ujvtKEs128VYA3Gi42mCQEIAhQay+Fx29ad3R/E6m22pUcFCQYhwRzVem0VIt9rstdZGRdlxDEuSSBy3O4+IoDviHZW8gZwv3aotyS6FtDEBZAPvQysVEkB1J2INHA+Atc0uy+EtpReRuvIBVJ2gSJY7CQNyQpZv8AanKdGtvfuFX06gWMsFXSqs3NlA/VJjrE1zidpMi0iJautbCHUpSFaZ1buPERq3AJIneKAf7RcPvhu8vBYLG0ul1YRbAVYgk6NOnSx2YbgmZrrC7GZN1GdUEKneQXTUV1aNlnVMzsQIAJMVCzuPX7yoly67Lb91SfCDJJaBsWM+8dz507b7T5KsGF59n7yJBUvt4ihGljsOYoB3/ZHJ+88C/dlVP3iblv2TqhgAGJI2ARiTCmIGTwy5be4jLvaMPG4B1afeGxE7AjnU6z2vzFbUMm6TqFzxOX8YmGIeQSNR389+dQcniL3J1szFm1szMWZmiAWJ3MCf7xoCdg9mndBcYrbt82ZjuFjZtIBJkwFHNidgQCRNt8PfKVdKlca1rK7qGb3dZUEySToBiQsiSYZjXJ2kyAhTvTBCryUkBFKLpaJXwErIIMbcqMXtPk27Xcpedbf7O0QdUjccvG+37x86At+H9mntPqOhrgP3ahpAJBKMSB+sRCKAWePCIIYWGLwhLM3ri/aMi4zhBe0rZVg2i/fvAyCqXG0g6tLPPMLBzV3tVksFHfMAugjTC+JFCK5KgEvpUDUdyAJNLe7WZLW1tm6dKroEKgOgMXClgJIDEkAnbpFAFng75BY2kRVWRIZgrkETpNwkkwwJ5AKJMCTWh4T2eTHIZrRv5D3Gs2LdwILWpW7u5edZOpFZgqywDNO0KQczw/tFkWNPdXWTQSViNi3MiR5gH0IBG4BqQe2WZCffuCnJgQHPja54rgGp/E7GGJ5mgO73Bu/vtbxkAVPAWLjS7gtBB1MJfSQqqWmOZ3NNWMK9jZKr4RcAllJDgIynWtwL07stqXnBjntXXZ3izpeRTdKIz62loUtBA1N0BnST5MZoxOJ3cS/wB8robx1gkMHI7wFXYXEPhbxGGVtQ57UB7HxLLs8KxLZV7WNmXrSamu6rmRatKmi2iKtpgWCAJqbSAFgljufKLvA3urcv47B1BkvcBW4zMC2wdm1sSrjbcketJxbts2UVfJsWrt5FW2t1jd1FVnT3gDhbpE8yJPXVyqqPHb0uRcILlSxEA+CQoBAlQAY0iBEbbCgLPF7GXmYBwdRcWtI06+9ZmTQdTCACh1ONSryO4IE7j+HbTGVsexbOMlx7QvO83r90rL3IQqVtiBoUgCCCQSzVU2O2mWmmL7QpYgEKVOtSh1KRDjSSAGBAkxFV+fxW7eIN24z6RCydlXyUclHoNqAizRSUUAUUUUAUUUUAUUUUAUUUUA/h5ty04e07W3EwyMVYSCDBG+4JHzpu7dLEsxLEmSSZJPmSedFFAcUUUUAUUUUAUUUUAUUUUAUUUUAUUUUAUUUUAUUUUAUs0lFAFFFFAFFFFAFFFFAf/Z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" name="AutoShape 22" descr="data:image/jpeg;base64,/9j/4AAQSkZJRgABAQAAAQABAAD/2wCEAAkGBhQSERQUEhQWFRUVFxYUFxgVFBYYFxcVFxcXFBUXFxcXHCYfFx0jGRQVHy8gIycpLCwsFx4xNTAqNScrLCkBCQoKDgwOGg8PGiwlHyUvLCwqKiwpLC0pKi0sLCwsLCksLCksKSwsLCwsLCwsLCwtLCksLCwsLCksKSwpLCwsLP/AABEIAMMBAgMBIgACEQEDEQH/xAAcAAABBQEBAQAAAAAAAAAAAAAAAQMEBQYCBwj/xABFEAACAQMCAwUFBAcFBgcAAAABAhEAAwQSIQUxQQYTIlFhBzJxgZEUI6HwFUJSYrHB0YKSsrPhFiUzNXLxRFNkc3R1ov/EABsBAQACAwEBAAAAAAAAAAAAAAACAwEEBQYH/8QALBEAAgIBBAEDAwQCAwAAAAAAAAECEQMEEiExQRNRYRSx8AUycaHB0UKBkf/aAAwDAQACEQMRAD8A8RopQKWKv2mBQ1dNTdKDWUjAhFJFdGkiouJkVaWkoNSowEU4K5QU6qVOGJsWIBXDU7H5/Cm2qcsdIHBNIaUCkiqdoOYpK6IoAqGwzYlFLFEU2g5ig11poimwCClpIpabQBNIaKWjiAFFEV0BWVCwArmumFcGko0AoopYqO0CGiiKKbRYTS0lLTaCy7NYy3MzHRwGVr1pWB5EFwCD8jXonargGGr4i2rdkMcu1buKhBOktDK4BkCdt6wvYy3PEMMf+os/5i16N217GJjZ2Fkq1wtk5qagxGkeNG8EKCOfUmrckakjCPMu1OKtvMyEQBVW66qByADGAPSqut/gov8AtJpdVZWzLlshgCp1lkEhgQdyK0XDuDWbV3CL21jGxMzMeFALabrqkzzI2gnkQKbttA8drSdheHW7168txA4GNfcA9GVRDD1Fej8L4TjpxfLuMiCy2HZzRKAhAWtXGYCNjIY7b7kVK7K4dn9HuwCi5fXiGQsL+orNaaCBAAU2xH05VCU+DNHhYFaTs1w23cxeIM6BmtWUZCeaMXiR5SK2fBbeNd4HcsIA9xMa7k3GCjwXUu+EMeYYjTH7qn1q0uYFq1wFlUAXRg27z7QSt99Uk9fGrfCB51Jy4r5B40gpwXIr1DtNweyvB+5VQL2JYxMljAmcmQ+433kkz+55VecT4bjHiGJb0IPs9q/mXQEAgC1b0EgAA7qrfL1rYjqVFcIjR4mR1plq1/tOw0t52u0ITItWsldoH3i7mPUrJ9WNaTtXbsW8LBxzbK3F+x3bTFPDdW4gN+GiJ1N4huZg1PJli4xaXYSPKgaseznCxk5diyTAuXFUkdF5tHrANendq+AWiXTu0UNxi3YOlFWEezbDKCBsNztyqZlZGO3G8NRb7q6hyLDobcdHXGZdtwQZDDYBgJ221nkTXCM0eOcTsBb1xV2C3HUfAMQPjUaK9v7PY2I2RmXGVWTLzFwU8IAg2tbCD7ssd9pkDypr2c8AsHDZLyoXORl4ykoNTfdqXExPuW3O/LfzrCyJLoUeX3ODKvDlyebvkG0PRUtyfmS3/wCR61TKtep2bFm7wHGs7a7mSuOPDv3v2iXgxz7t136jbpFJ7XeHWRbs3bChe6u3cJoXT/wgpVduYXeD+9UsbTlT9wzzAJStaivVfZzwiy2BouoC+fdv2FJAMCzZ1jc+TaiI6x5VHw7dm1wKLtszkjIYXQkgZFu4EtIzR4ZCGCSNlYCZrY3QVqvNfn/hgxPGuCLZx8Nh71+291j/AG9Kj5AD5k012ru2myn7gILQ0omgAKwVQoaBHOJ85O+816lxPIwyODG6UVIFwlkIGlbWkTty75II5dTsZrI+1ayjXsbIRCgycdbhBEGQzKC0ddOnfrAqpRtpV7/cyYKlivWbfBrP6E+z6R3xxG4lqgTtdiZ5zohfhVh2i4NY/QrFUQXRi4WQ0IAf1UViQN5++HnuZ5iqlLmgYT2acEt38p2vKrW7Ns3CHjRMhQWnYgAs2+3h3qN264KuNnXEQBUbTcUDkA4kgegbUB6VZ9h1jA4s45ixaH953FZnivGbmQytdMlUS2DH6qCFH5/nV2OD9RmPBAYVccaSx9lwza0d7ouC9pmdWvw6/XT+FbH2jpZt4GDbRUF17dm82lADpNhU1EgbyQ07ztJ6Vn+1OIq8P4UwVQz2r5YhQC0XiBqI9751W3upmTJxV3wLgi3rGZeb/wAPaUqPN3cAH4AK/wAyK2naa1YtcFxrLWyrtZx8i1c0eF7jlmvrrjZgp3EydS7Qs017NLtocO4n3sbKsys7Oj20kxy1kfDntzqDdxsyeamitx7KMa0Mi/kXvcxbDXeUwxZUkDzALR6kVVe0PhS4/Esi2gCpqDqByAuKLkCOQljHpUv+VGDN0tLFJU9oL/sP/wAywv8A5Nj/ADFrfdqeyuZY4pYv3iDj3eI2+6AuaiNV3Wvh/V8INeZcF4kcfIs31AY2riXQpJglGDAGOm1bntP7Yrmb9n1WET7Pft5KwzeIoZ0mTyPpV2SE5STivFGEVnFMjuuPvc5aM/V8lvyfwFenX8oWON5FtV73ueGXNKH9ch1yCvI85I5GvEeNcXN/Ju5EaTduNdgdCzaoHoCavx7S7o4sOJC2urYNbk6Suju2UHmNtwd94rGXC6jXsEzZZfFLl7I4m97HOM44SR3ZIbw6kKMCPMNy6RU3sZw134bh3lH3drB4rbciIDtcGgH1IDH+zXn+d7Rbl3Jzb7WwftlhsciT92h06dPnGgDenuzftRu4mC2GEVkJu7liDpuoVZY9GJYeprXeGW3r2M2bjgVsWeCtZt2gBd4bfy7t2N2us+hFJ9E1D4ARG8nE+HueE3siD3b8HwbYMiC6uxYfEDSf7VYzh/tZu2+HLgm2rILV6yW1GSlydJ9CkkDodvLdhfafd/RgwGQFBaezqkyQXW4hjzXTp+BrHpTfPyLN12947dHDXtJiFrLYmGWyQwEC4FKAqQC3itkbExIJia4voX49k213Z+GtbQebHGtkAfjWF4l7S7t7hVrh7IALelTcBMuif8NSOkCB66Ry3lt/aFd/SdviC21V0CApJ0sFt9yyzzAZJ36E1KOGXt7ix/2p2DbuYNpxD2sDFtuDzDBSSCOkTWu4llXX4MlnMs93dw3wGR9QZXtXCy22BGwYW1YMJPIHrA827YdpWz8u5kONOsiF6KqgAD5AD+NXPHvaZdyuG2MJkC9zoBcEy4tjTbkdCBz5yd9uVTljltihZ6F7TeDX7dltA+8v8WS5Y3XcmwqW9yYHjUjeOVOcXyjkZ/Bb9y13N8ZORj3EkEarTBW0t+smvUQf3j8awXaf2tX823bUoqNbu2chGBJ03LSaeR6Fpb5x0kp2n9q93Ly8TJ7oIcUq6pqJUsGDPvzhoj0Ec6qWGdde4s3HYrLv4mPkqmIci9+k3TuiQpTVZV1eSCB7nPbnzrjsBf7wYzlSpfiXEWKnmpOG7EfI7VlOF+2K7j5OdeS0IzCH0lj91cAKhh+1sdxtMDlyqq7N+0Z8RLSi0r91fvZAJJ8RvWTYYGPIGRR4Z+wsv+BWm/RmBc0ylvi4Zz0UE2gCfLfapPtSwXs4TrcUqbnFMu8k82tlQAw9DWNxe2rJw29g6PDcvrfV58SEFSVj4opn4+e0jt37QrvExY7xAndLBCnZnMa335TA26R1q2OKe9P5MWb/ANnvHLtnhON3GIcpzfyUIDBShVe9mSIErPUeW81E7IZF1uEZOPfs/cXsfMyMe7IO1ogurqPdIukMs7zO3I1keyHtHu4GJk4yIGW/JVpINt2UIxA6yoX4ETvypzhftJu2eF3eH6AQ5bTckyqOdVxI6ySd/JjtyIseCdul5QtGq4RwQX7nAO9t6rP2e8TI8LNb728Eg891Ux1FU/tczHv/AKPu3F0Ndxe8KgEaQ9xmUb77KRUXhntIu2bPD0FoMcG47glj94jhlKHbwwrsJ36eW9d2y7Z3OJPbe4oVrYdRHVWcuB6RMfAVt49NlWaLkuOf8/7IuSo9By+O3E4PYt28Q3Ufho7y+GA7td7LjceKDpMAz6bTTfGF/wB35H/1HDP81v6Vi7XtHvLwpuHaRpkxckz3ZfvChH/VO/kY9aS/7QXuWHsm0oD4uPiEgnZcZiyOPU6t/hVC0s4zqvP9Gdyon+zDhzZNnimLbg3L2KCgJgFkfYSeW7KJ9aqPahwG1h5i2bQAK2LHeRyN3QA7Dy1QD8ST1qN2O7VPw7KXIRQ8BkdCY1I3MSORBAI57qKg9rOPtm5V3IcQbh5fsgCFA+AAHyq3NhkszkujCfBfe1F/HgDy4fif4Caa7Yj/AHbwf/2cj/PNU3aTtEcw2CyBTZsWsfYkgi0IDb9TScV7Qm/jYlgoB9lW4gIPvB37yT5Gdq1VB1FErPRsi9dfs7cx8q1paxYxcmxcDKwezcvFbR291wodY56SOW9ZvsHjtc4bxlUUs3cWGgc4W4zMfkoJ+VNZ3tLu3eFW+HsgAt6V7yTLW0PgUjpG2/XSOW813Y/te2D9pAQOuRYawwJgrPJh5xJ29fSq1iltfHkzZa+zbEe9j8VsW1LXLmICijctpurIA6ncU17Yf+bXx+ytlT8RaQGqvsP2tfhuWuQihxpZHQmNSNEiem4U/Kq/j3F2ysm7ff3rrlz8zMDyFTWJrJfgxfBX0lLFFbG0wdqK6ipH2ek7uBvW8sbS5Kt4yLdDW67OWo25/Cot6/LSK1s2fFCPDtkoqTF1CmrnOuTRXKyZnNU0XJUKpinDcriKTTWIzlBUgSbcHrTzWqh2hvU9E9dq6mly71TRVPgYKVwVqUUptkq6cSKkMhaUrTqpQyVHbwZ3DMUumnAlLorCRjcNaaXTTqJTwx6nGDfRhzo4tWZqQMSp2BiVZ2uHg13tPo04JyNLJqVFlIliRFImPANW+ViaKgXbm1W5IQx9mI5d3RWX13pba11dXeuQa47mlNs2b4B6jutPvXGmqck9xOLI+mlC08tuju619pLeMhacW1TqWqmWLFXYsW5kJZKIBsVwbVXH2cRUdsaauyaeuiEcxW6KKsPslLVX08iXrIn28WRUXIxDBAFW/Dt9qcybImu1PFHJjs5qzuM6MVfxY6/Lr9I2qORWi4vwEL4lMAyT5CfXoKontbwCD8DXjdXpp4Z7WqOzhyxyRtMbD0SKQiuxZkT5fn+n1rUVstOS1KrxSMsUlLaZkdtXop58ryqKFqRaxid9+Uj1/MVfjnP9sSEku2TEaRNKUoxcbaZmakC1XXx7pRTZpSkk+BhLNOjFNScdBNT7YFbmLEpLkonmaKlcWlyMWBVuLG9c5GNNXPAtrKvqOSktW96usHAkb01YwDPKpq3dO1T0sFj5mRzZXLiJIx8WOVWWNaAqFZyhArpsvcxXW9SO2kzmz3SI/F3k1n8irbMaaq7wrlavLb4Ohp+EiMRXIt1Kt2q67qudVm36lEPRR3dPlK6Fuo0Z3kZUru1aqQtmnsfH3qcYW0RlkoaSxTipFSmtRTYE1tJbTX9Szlak2saRTISofHM8ogVWhm5xz0x+E1mWeOKDnPwIxeSSjEgZHGWDsF5SY+E7UVVTRXmXrMzd7jtLFBLo2eIxVql3fEa4S1Jp64Ir1sG1GvB5ucrfyQe0WIzICLkKFA0nYTqmSevwrHvbI/0NbDOzbbAoXho3AUkDrvA9OtZ7NxNMGZG0SZ28unx2FcH9SUcmTfH/AL5s6+hbjDbL7Faa7t3Ipw6Y9Tz9D6edM6a4/KOh2O3IMkelcBOU7f0oZCOdc1lvkEoWI5QdiYBHTrT+NkqNjKmIkiY229YrhckaRqQehH0Ox+HpTYt6iCTty+HynathS2tOJW1fZLsXHVoHj+o2PLfpz3q5u48CnuEcNUqNNyefJRJMbEzPSRyjansi14QN+XXn9a7enwyjjt+evg5GfPFzpFWFp60+9dC3TtvGqyKd8EJTVcj9lt6tMbGDVEs4Dc4qbZJUV1MNr9xzss7/AGs6u46qDWeyn8VW+TkzVPdG9UarInSRbpk12OWLlS7S86g2NjUwXYFVYp8clmRewzkVAdamuZpnu6pyPcy3G6QygrrTT3c1yy1DolusYFun7WNNO4+PJq8wuF9TV2HC5lObUKCKYYdOCzFW2TYiq++lbEsagURzOZEyKjoKlXKZG35/CtScubNmHVHF+/oRn/ZE/PkB9YrIPcJMkyTzq349lme7Gw94/Hcfhv8AWqauFrs3qT2rpfc7OkxbI2/IUUUVoG2en4nDiNyKp+2GabahF95hzHQDnXoFy0AnKstxNQxIIr2+eO/DKEHXyeJ0ep3ZlOStI88tWzuQ0ECdpkk7EbehNDklQIj6/CtLxDu7KzEapiB1/MfSsvcvljLb9f8At5V5XPiWF7b5PW4cvqrclwOLjkLOn6+f5/jUnheNyYiR8uXI8/z8KBeN1VRdTb+6dO59PIRO/SnOGXlRG18tQEavP0G/TnTHGO9ewm5bX7iPp7tt5a2QVBAIKyFEz6Hl6VEzltyO7mAACT1PU+lT+IJrtB43WBPn0I29ZO/86YyLqsUUKNKbnTAmYMfGNjz3plXjjxX5+dDG/P8AP5+e4xbtAiGGkbHzJ6iPkfhXVzOgwu4HLVEz09K6yx44IcAbNO51bgdYG0D+tRPsxkDbfeqm3HiJaqfLHrGVcBGlmEHaCdo3mKn43Hrik96dQ32gap9OUVHTEX1lgdOkHfoefz5f6VHysNl5qRzmefP6fSpxnlxK4t/4K5Qx5OJI1GDlJd9079R1Hy/nVtiqJE1g7OHckMJE7jfePOtdiZ4cAjn1HkevPeu1o9Vv4mqf3OPrNNs5g7X2NVaK6BVdmsN4qImUYpm7emutLOq4OPjwNSsZuHeozDepMU0y71oSdnQi6EW3Smu1pWXasBsaUV3ZtyaW2ldosGiMOQ5dtwKhlalXXmmSKzN2YhaRN4RbBNaNvCBWd4e2kir1rkia38DW05uqtzGMqztNU2U3SrjLyxpj8+dZvJvwZJHM/TS3+n5NU6nKomxpISkJdHL1MfhNVeXxDRPmvi+JgR+JP1FN8R4rvHIEavUEjb/Ewj0qlyskuxYzv5mfzyrganV+InodPpfMji9dLGSZpuiiuU3Z0wooorAPoLjGPoAArGZ6Q1WvEuOFoqnzsnUK9z+3HUnyfPtHinD9xCysJLohxI6eYPoaYsdl7P7/ADHumTtudo/kakB4qTi3a1Hix5HcoqzrrNlxxqLdGYysBdTGzabSrGCxg+pjntpOwiP4Q/sjLcNvfxb7yNQ38xJ6j616Ravgj5VQdo8LWmtSVe1qdSPhJH4Vp5/05Rhvi7ft1/Jtaf8AUXKWySr5u/4M5lYapaedvLYyDIlTz8j9OtVGos3qaueLXS+OlzlrO4HIlRAPofCdvX0qHwm0JDT4tQVdpgnr6wP5VycsU5qMeqR18UmoOT7sfx8JtwILMN5DAiRMbbGeY6mKkJwS4pDGG2B2EnaBtJUGNtjFXeNY0+6NUzqJ96ecfCurstEwIMgf610Y6SNc9nOlrJXx0UvE7z6gNEk7RpI28JgQTB67Hy2828fh4J8QVSI2DMSPKR5c+taAjbf8jyNctYEj69D6deVSemuW5uyK1dR2pUV9nhkGWYnpz3PzqbYxQuyiJ5+tShYqZYxuVbePBFdI0cuqk+2MLj1GuDeri+oFVN3nV+VKJr4puRwq0mmnkEU3cNUt8FybbG9NOaJFd20/P5+VSrVoSB+en9aRVkZTo5tY21Lfx4G3OjKyIG3kR84Jpi/liQJ5z+DR/Xb0PrUpZIRVEIwnJplZeze72vCP31BKHy9VMdD5VX43F3e8yrDKZCg7AR+sTE8gZqdxTiVsK6kiSh07TuQY/lv0/hSdnnAunz0mD0HIkn+yDXIy5n6kYqXH9naw4l6cpuPP9GtxdhBMkcz5k7nbpz5fCrNb20E9J+Qnf8PxrP2+JqNUfqiRPUyQfiOhP+lM53HNGtAR+sq9dIPhYE8jsAR6x5VurVxxxNCWjlkkT+J8Q0ssnYn69DH1/wC87Zriudq2Exz36mSDHpsPXeo3FM/W0D3REbydwCd+u/551AZ5rlajVPI2jsabSrGk/IO8muaKK0TeCiiigCiiigPQ8iaZUzUi480xZO9evk+TycboW4K7s8qQCTUhLECaJW+CMnSOVukUzm3vu7n/AEP/AITTtwD8/n1H1qNcYQZ5QZ+HX8+tRyTpVZmEbd0Za/eIxbayILsQI3GnaZ+LdPKtJ2Y4Qosrcg6nDczsBqI2HSQorIYVoPcRTOkkT6LO8fKa9Hs5CiEUbKAu3IHkqj6RPn845WgUZz3z8JJHU/UZShDZDy22R7qaRG/zpm3bk0vEcoDccoB/AGPoR9a7uX1VXkwVG37xI2A89iP7wroyyRt/BzIwk0vkkNi/1/P1qIOfx5fn60zk9o1EER4Y1b+nhA893b+4PWKp+N+IkEbDb0IgfOYPXy+NUZNVjXRfi0mVrlGux8eadvLoj89J/gKpcPjYG25LK3PkBplSBAkSLvToNoiuuNcYPdAyJCoxjcapIJ26l1YbGI3672fW41Hg1fo8jyJPoey+IDr5E/TmPqV/GoF7IA589j+O/wAtm38gaz1zKZ3WCAGE78iRuZ9J/h8q7vcY2O++0eZKkgT0A0k/nnoS1u67OtDQ7aovsjNXczsFaP8Aq2/Dnv6GmrGcGMDcn02CwCzfx2/1JzveqbZOrxTyJ/V6fiSf40Y3EtMk+9AAj4ET8pBql6pt8l30aUaRfvxLSur0G/kQYgE8yfE3wI86S1xsK0zsAw3kk9d/gIB9R5Vm73E2K6RssKPjp6z8f5UwckxtA+Hwiq3q5XwWLRxapou8rjRkBYJDE9TJgfzJ+Mt5ii9nkGJ23BYwQS4Oo7bDeB4dhpgdSaNb8EEcx57+g/CK4dyefw+VUvPJl6wRXSH8m/raT5AcvIQKTGv6DPM9Pz/Ko9FU27svpVROPFDIYiSOcsd+XUb9KjPkEiD+eX9KaorLk32YUUuhSaSiiokgooooAooooAooooDZXcuIM+9yj4ET8yR/drtMoFgR7u+/n1Hw5fjWfvZZkCY8QM+UbbeUFZj1+NImdzEgKdj8B5D1Aiut9Xycz6RUabFy1DJPLUQT0AQHVPzKkjyrq5xlSsEhZ2id48Rg+RI0yT51kLmbuIkAbfXmf6Vz9rggiTsRv5kRNQeul0jP0MXyzTvxWQF5MCTJ9FE8/MtI9dNVPE+KBlYLtJ26bRHP6CPjUNuIKXYwQpnrJAiPTqAfSKhG551Rk1MpKrL8emjF3Q5jXdLT6H69Pxg/KraxxViG3gBAOfWYiObGWPruTVIrQa678wQNgeYFa8Mjj0XzxqXZY3OJEyDyEmJ5ljt+H8KW9xMu0FoB3O3Xz25mBE/LlVVNE0eSTHpRHGvnlJjl+M/xp61eVVHU7yD18h6fnfoIlFQsnRLTNIII5iDy2kfx5Ci7xEsseqn+7qj/ABsaiUUtmNqOtZ/lXNFFYJBRRRQBRRRQBRRRQBRRRQBRRRQBRRRQBRRRQBRRRQBRRRQHRekmkooAooooAooooAooooAooooAoq84V2NyMi2LltUAYstsPdt22vMollsq7A3SJHu9SBz2qlW2TyBMCdvIczQHNFFLFAJRRRQBRSkUlAFFFFAFFFLFAJRRSkUAlFFFAFFFScDDN1woIGzMSeSqil3b1hVJjrQEanr+I6BC6lQ661nqslQR6Sp+lXNzhcaEt2mZ7iqyqAGuaH/4bPsQpbYhVEwRvuJ44x2Zv2Sq3baWbkAFGvWhcJMkMbeqU2gQQOXrQFHRXToQSCII2IPQ0kUAlFFFAFFFFAFFFFAFFFFAFFFFAFd2bJZgqgsSQAACSSeQAHM1I4Xw1r91baQC0yWMKqqCzux6KqhmJ8ga01vPTCGuyNIiELCL2Qf/ADHEzZsTv3Y9/ZSXElQLHivCO+yMLDcG5fs4tuxdRbiWVtsHuXSr3GDLKJcVSFHvKdydjAHZPJtYjaEKtcEXiWCEjVK2FUmXaQpKge8yruwgZb9KXZuMLjzdkXDqM3Ax1MH/AGpO5mpS9p8kNq759cWxqJlgLYIQBjuAASIBg9ZoCVwzs2HvLauOAdPePoIYW7aqXuNceYXSikkAMenParrifAGvJZaxjWrWMyslp3ujvtKEs128VYA3Gi42mCQEIAhQay+Fx29ad3R/E6m22pUcFCQYhwRzVem0VIt9rstdZGRdlxDEuSSBy3O4+IoDviHZW8gZwv3aotyS6FtDEBZAPvQysVEkB1J2INHA+Atc0uy+EtpReRuvIBVJ2gSJY7CQNyQpZv8AanKdGtvfuFX06gWMsFXSqs3NlA/VJjrE1zidpMi0iJautbCHUpSFaZ1buPERq3AJIneKAf7RcPvhu8vBYLG0ul1YRbAVYgk6NOnSx2YbgmZrrC7GZN1GdUEKneQXTUV1aNlnVMzsQIAJMVCzuPX7yoly67Lb91SfCDJJaBsWM+8dz507b7T5KsGF59n7yJBUvt4ihGljsOYoB3/ZHJ+88C/dlVP3iblv2TqhgAGJI2ARiTCmIGTwy5be4jLvaMPG4B1afeGxE7AjnU6z2vzFbUMm6TqFzxOX8YmGIeQSNR389+dQcniL3J1szFm1szMWZmiAWJ3MCf7xoCdg9mndBcYrbt82ZjuFjZtIBJkwFHNidgQCRNt8PfKVdKlca1rK7qGb3dZUEySToBiQsiSYZjXJ2kyAhTvTBCryUkBFKLpaJXwErIIMbcqMXtPk27Xcpedbf7O0QdUjccvG+37x86At+H9mntPqOhrgP3ahpAJBKMSB+sRCKAWePCIIYWGLwhLM3ri/aMi4zhBe0rZVg2i/fvAyCqXG0g6tLPPMLBzV3tVksFHfMAugjTC+JFCK5KgEvpUDUdyAJNLe7WZLW1tm6dKroEKgOgMXClgJIDEkAnbpFAFng75BY2kRVWRIZgrkETpNwkkwwJ5AKJMCTWh4T2eTHIZrRv5D3Gs2LdwILWpW7u5edZOpFZgqywDNO0KQczw/tFkWNPdXWTQSViNi3MiR5gH0IBG4BqQe2WZCffuCnJgQHPja54rgGp/E7GGJ5mgO73Bu/vtbxkAVPAWLjS7gtBB1MJfSQqqWmOZ3NNWMK9jZKr4RcAllJDgIynWtwL07stqXnBjntXXZ3izpeRTdKIz62loUtBA1N0BnST5MZoxOJ3cS/wB8robx1gkMHI7wFXYXEPhbxGGVtQ57UB7HxLLs8KxLZV7WNmXrSamu6rmRatKmi2iKtpgWCAJqbSAFgljufKLvA3urcv47B1BkvcBW4zMC2wdm1sSrjbcketJxbts2UVfJsWrt5FW2t1jd1FVnT3gDhbpE8yJPXVyqqPHb0uRcILlSxEA+CQoBAlQAY0iBEbbCgLPF7GXmYBwdRcWtI06+9ZmTQdTCACh1ONSryO4IE7j+HbTGVsexbOMlx7QvO83r90rL3IQqVtiBoUgCCCQSzVU2O2mWmmL7QpYgEKVOtSh1KRDjSSAGBAkxFV+fxW7eIN24z6RCydlXyUclHoNqAizRSUUAUUUUAUUUUAUUUUAUUUUA/h5ty04e07W3EwyMVYSCDBG+4JHzpu7dLEsxLEmSSZJPmSedFFAcUUUUAUUUUAUUUUAUUUUAUUUUAUUUUAUUUUAUUUUAUs0lFAFFFFAFFFFAFFFFAf/Z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72" name="Picture 24" descr="http://spb.fotolog.com/photo/59/45/71/amazingod/1298145956197_f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373216"/>
            <a:ext cx="4032448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85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Dios está ansioso porque elijas pasar la eternidad a su lado </a:t>
            </a:r>
            <a:endParaRPr lang="es-CO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1.bp.blogspot.com/--pHmUeFj82Q/TxNTVeWi6MI/AAAAAAAAAS8/oD3YswSiRII/s728/PORTADA%2BCORREG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640960" cy="504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96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332657"/>
            <a:ext cx="4536504" cy="349202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/>
              <a:t>Se deleitará vuestra alma.</a:t>
            </a:r>
            <a:r>
              <a:rPr lang="es-CO" dirty="0"/>
              <a:t> </a:t>
            </a:r>
            <a:r>
              <a:rPr lang="es-CO" dirty="0" smtClean="0"/>
              <a:t>Con estas palabras</a:t>
            </a:r>
            <a:r>
              <a:rPr lang="es-CO" b="1" dirty="0" smtClean="0"/>
              <a:t> </a:t>
            </a:r>
            <a:r>
              <a:rPr lang="es-CO" dirty="0" smtClean="0"/>
              <a:t>Dios </a:t>
            </a:r>
            <a:r>
              <a:rPr lang="es-CO" dirty="0"/>
              <a:t>estimula </a:t>
            </a:r>
            <a:r>
              <a:rPr lang="es-CO" dirty="0" smtClean="0"/>
              <a:t>a </a:t>
            </a:r>
            <a:r>
              <a:rPr lang="es-CO" dirty="0"/>
              <a:t>los hombres a que coloquen su interés principal en las cosas espirituales y no en las </a:t>
            </a:r>
            <a:r>
              <a:rPr lang="es-CO" dirty="0" smtClean="0"/>
              <a:t>materiales.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(Lea Mat.6:24-34; Mat.23:23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3074" name="Picture 2" descr="http://pampanos.files.wordpress.com/2012/06/5922706_9bec52f030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0648"/>
            <a:ext cx="403244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4293096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/>
              <a:t>Los que dan a las cosas espirituales el primer lugar, descubrirán que sus necesidades materiales se satisfacen con mayor facilidad y abundancia. </a:t>
            </a:r>
          </a:p>
        </p:txBody>
      </p:sp>
    </p:spTree>
    <p:extLst>
      <p:ext uri="{BB962C8B-B14F-4D97-AF65-F5344CB8AC3E}">
        <p14:creationId xmlns:p14="http://schemas.microsoft.com/office/powerpoint/2010/main" val="197487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906888" cy="43924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 smtClean="0"/>
              <a:t>La palabra «Grosura». La utiliza Dios aquí para </a:t>
            </a:r>
            <a:r>
              <a:rPr lang="es-CO" sz="3600" dirty="0"/>
              <a:t>indicar abundancia y prosperidad: en este caso, prosperidad </a:t>
            </a:r>
            <a:r>
              <a:rPr lang="es-CO" sz="3600" dirty="0" smtClean="0"/>
              <a:t>espiritual.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(ver Gen. 27:39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Gen.45:18). 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  <a:p>
            <a:endParaRPr lang="es-CO" dirty="0"/>
          </a:p>
        </p:txBody>
      </p:sp>
      <p:pic>
        <p:nvPicPr>
          <p:cNvPr id="4098" name="Picture 2" descr="http://t0.gstatic.com/images?q=tbn:ANd9GcRK5dw5kEtTpx8gMdgtNV-9dwftvxGhcUDPdKBGpzV2BKkYByvcB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367240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5085184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Génesis 26: 12</a:t>
            </a:r>
            <a:r>
              <a:rPr lang="es-CO" sz="3200" dirty="0"/>
              <a:t> </a:t>
            </a:r>
            <a:r>
              <a:rPr lang="es-CO" sz="3200" dirty="0" smtClean="0"/>
              <a:t>«Y</a:t>
            </a:r>
            <a:r>
              <a:rPr lang="es-CO" sz="3200" dirty="0"/>
              <a:t> </a:t>
            </a:r>
            <a:r>
              <a:rPr lang="es-CO" sz="3200" b="1" dirty="0"/>
              <a:t>sembró Isaac</a:t>
            </a:r>
            <a:r>
              <a:rPr lang="es-CO" sz="3200" dirty="0"/>
              <a:t> en aquella tierra, y cosechó aquel año ciento </a:t>
            </a:r>
            <a:r>
              <a:rPr lang="es-CO" sz="3200" b="1" dirty="0"/>
              <a:t>por uno</a:t>
            </a:r>
            <a:r>
              <a:rPr lang="es-CO" sz="3200" dirty="0"/>
              <a:t>; y le bendijo </a:t>
            </a:r>
            <a:r>
              <a:rPr lang="es-CO" sz="3200" dirty="0" smtClean="0"/>
              <a:t>Jehová»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22873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075240" cy="14401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La bendición mayor que usted y yo podremos disfrutar es estar con Cristo en el reino de los </a:t>
            </a:r>
            <a:r>
              <a:rPr lang="es-CO" dirty="0"/>
              <a:t>c</a:t>
            </a:r>
            <a:r>
              <a:rPr lang="es-CO" dirty="0" smtClean="0"/>
              <a:t>ielos.</a:t>
            </a:r>
            <a:endParaRPr lang="es-CO" dirty="0"/>
          </a:p>
        </p:txBody>
      </p:sp>
      <p:pic>
        <p:nvPicPr>
          <p:cNvPr id="2050" name="Picture 2" descr="http://t2.gstatic.com/images?q=tbn:ANd9GcTJ5s1Wd9MKm1jCPhWTKp0S92_xAA6eakc_qjBfx2VquFX11-CFY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955552"/>
            <a:ext cx="4077262" cy="363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hQSEBUUExMWFRUWGRcaGBcYGRgcGBwiGxwXGiIYHB0fHCYeGBsjHBoXHy8gJScpLCwsFx4xNTAqNSYrLCkBCQoKDgwOGg8PGjAlHyUsMC8sLCwqLCwvNS0sLCwsLC8wLCksLCwvLywsLCwsLywsLCwsLCwsKSwsLCwsLCwsLP/AABEIAJQAxQMBIgACEQEDEQH/xAAcAAACAgMBAQAAAAAAAAAAAAAFBgMEAAIHAQj/xABBEAACAQIEAwUECAQFBAMBAAABAhEAAwQSITEFQVEGEyJhcYGRobEHIzJCUmLB0RRy4fAzgqLS8RaSssIkQ2MV/8QAGgEAAwEBAQEAAAAAAAAAAAAAAwQFAgEGAP/EAC8RAAICAQMCBAQGAwEAAAAAAAECAAMRBBIhMUETIlFhBRRxgTKRobHR8MHh8XL/2gAMAwEAAhEDEQA/AOg8S7Ts+J7q2YRTDMN2I315Aaj2VV7UcSW3iFBZgcgkCddT8aB8Hnv/AGn9aPdpcMrXVZkDHIPmY13HPap+qI2+aL3lvDO3rkRPbjzG5me44ZtlU6KOXpPlrRHiGPK2yb/1lrds2sDz005a0KXhjm4WS0YkxIifLXWmvD4cLYi7CrENmObfQqRERHKlL2RMEfl/yStPvtJByPfn/PEU+CXsPYN9ma4S1w5ADOVIUg6nmWPuqHDcbY8Qcy3duAqEzBUAkHoDM1ewvY9rjXWzG0hf6oMgkoBEkAgrMaDpV5+x0oF70CJ8QUgnWeunSjLqKkz5z+sJatzMeAek2fiDcvfWYfGkMJYxKyddpH6VuvZ9wAO8U+xqh4lhhhrT3rrApbUkgbsdgo6EkgVRo11LLtLc/vEvltQzgARrs4y0SAGkmdAfOpXseEHXYz0/pXFLf0mY4NKXQikmLapKqPLST60f7N/SRijpjEZrNw5FuhSGQnTbdrckelC8Tmek+QbZ1BPsJ0HE4q2Lf25aTA90eyhy8QnkPfVK6rgxGoJB0PKtO8bp/pqigUDrPNvcxPTEIPiD+GfRhUF28T91tjzFYAcgOY5iAYA8zI90VXe9c/Cfca2CnrMuxEAYPCKMRmCXVyyZJkbRA8Xn0oT2n4YFug57gL+LLlOkk85jX9aZ+HYd+9LNb0IOuWNfX2Vtx3AXXRSn29ZBykAeU0nbdTt25Gf77iM0ix23DPpFleHotpYZ2JEyCTE+34UsXrrgwS2nMyPjXR8Pgbz6Mg9y9N4Ary/2ZyOCQLr/AHVyaDTWIENGh15UKxKio2sM+xlgUBrdiDA4yT0z6/f2hH6N8QW4ZdM//aw3/KtKmPc962vPrT5wDCPbwlwPbCTccqFAgiFE8pEzypBxi/Wt619WMQ4Tw8qD0ktm8Y3O/U1dwzEsNT76H2AJ8ZyqJJMSdBNacU44cNY7zuAJaFUyzFQAczMNLZM6AA0drVTAPUzSUs+SOg6wXgeMtausWzRJAEmJk7iaNcN7WYlmDWmdCrSInKZ+6wmGA8/Kk7DdohfxKL3KILjBYBMydATPnXQ8Pw9rSlrwhF2VWAYxHrAA186npQrXgHqemOsi36e9bBXWOvfoJ0/sxxw4mzmYAXF0cDaeonkaylbssyhGdc65oHi0JyltY6Gd+dZTdl1SsVyeJQqW8IBYOe/MG8Jf64ep+dMfHr6B1zEDwrpOp35UscJP1v8AmPzrft/ei+rE6LaX4lqT1Kh/KTicvYqhwMniDO2fam7h3tjDnxAsHXLmDSFIjSTG0iN4pXx/0iXrsZlXKJB0IbXeNRlYcjG9Mi8M8dt4DIGAJifEQDGUasu+vUDWrmP4ErXlNy0gkHKsysAnWdQd9hQFrSsA4+/1jId6lXfWO/uQVP0/zKvCMdetXLLG4WstBYlpXKw0ZpPhbmQddPOncGQDOkTQDhvBrNq0LfiYLyOgPiLAHrBiJ6Cit3FdfWp1qBjlZi/UC45xz+8sz50j/SlxMdwmGUzcuOGjnA2nprTLxLjdrD2mu3icqxoBqxOyiuT3nfiWPz5SqE6n8K8taY0tRB3t2h9HQSdxH0jB2RwIw+GTFKrXbjqSRmhVE9MpJOnIHei1i5cu4myLlkgT3jKTICrzYxoSYhaU8HxpsMRhCyqVbKHMhcm8nnPKPOnbsliGvrdvHxIGW2jKIECSynUxBywaLaGIJxLNrrXS23qBj794yzPPWthbbz99UEcE6akb71Ot/wDv+lSig7TzRJIzLGUjrXjXvOolx0f815/GievuNdA94BjPb12P+aga+PxGpGxFptGEeYmh+Is2+Tt7YrqqPWdyR3hG3iAls5XBLQdYlfQcztUGI4kT4xc1kqwzFRrGgncaa0IZoOjSfQ1otm426iOh2pxbwgAPSfOHIyI1cPYnDXMzSZ6gx4R4ZGh1k1zrGD61vWuhcGw+TCvP4j/4jSue4kjvm9TVeiwNWHHv+8b06eQD2lrhQbvB3f8AiT4J/FBg++t8bxDE5FTIMyqO8BAYgkTAkgee/OtcHcykMNCNq94hdCMR3gaRDMDJbTbyI/ek9dh8MQDiXPh6DzKYo8QvYm3eLWXCKih2bKoAy65ZiTMbU84/tNZyWrgCi4UVyrICylgpGp2iW60B4Vwy3fxCW7p+rOZyhJGcqBlB8pJMeVOGL4Hh2fM6A6zAAVeusAE+086xT8Qq07qHXkjr0x9YtrXWq0gdf5m3ZjtM1xGcwS0aGTG433B55SBHtryiPCrSDNlRRougWNs3TesprwkPKkY+sj+Kw/CeIK4Wv1o/m/WjHGcoxeYxm7hcnhLSdeXMig3Ch9b7T86k7cY+MTbtAiXtodSR1A1GxnrpWrB5gff+YXaWOF65HWXsLiTlUBC8BgRpaPKDBETvtQTtHibq3Llp1AAYZTExIUwrQNzrtyq7whMk3rsoCRIJMEjQMVGzZf18qI3ONpcec6nM2UdZGkHeDpud65feyINq55/SctzePKfrj+9DBmFxLEKSGYxrAMyBG0a/2atW5bkeXI1fN6pcO5meQk+7apJ1IsYIqYJ46mAVASOZ7xPgFnu/rEW7c0gNBVPRdp8zS++ATKRbUK6GYUAZh5+dGrOIJUzvQ1Hi+OsGfPmG+Y9lekFKhPDI4jtVrq24HpEbtHwi5euT3RI8M+GOepnlAp0+j1ksNcw4Qd00aHXWdT8asY65lUkc+VQGz3d7MugzD5L+1YrpFYPOY1df4xyRiXMTgTbuOogDMQJPKTFe28N+YR6VO2Ia+rXYnxujRyKscre1Y9orQWzO9ea1OarCpkg14JBmDhknR9P5f61jcMUa5z5+EfvXvegaGpe+HOlS7ThC+kqnhI/H/pNTf/zFG5+H6V43EANh86j/AI7y+Ndw2MzJKd5rd4ep2PwNeJgzyK/GtWxJPKo2vNXBuHUTrWDGIYtMBhm/mP8A4iud2sMbuIyIJZmge8/CPlT3bLDCtIIl23/lXWh3B+F/wls4q6CHuMi215hS0lvItEek16PTDNKgR2g4QExv4T2RsWEAKLceNXcT7gdAKTe2GFm9LWyiiVACQInQSBBPP20/3MWUAnfmKocQ4uMyhfEYJ9CdPkIFG1FHiLsBxGNNqvCffjM5tguFZrguMuULBE7nmAPdvR/vdJPv/vepOJ4uZY9NaD3eKF2KLAXMizzJgMR7BqfShDQ1eHscZ/v6Qmqu+aOSMQxwp9X9F/8Aasol2QUGywIWVZhMakSSJ99ZU9dCUG0HpEflveL/AA1vrfafnQn6VsWyYlcpibNuRyPiYx+vsFFOHf4vt/WmHjGGttfV2RWYW1AJAOh1jXzFOam4UpvMFYMjH0iFgnZ0cK18h9w4LeIADc7j2AzrNF+G8BuCCZB0aTIIM/i1BnmCPbTEmVScoCk6mpGv+dRrviNmcVjA95gDzFift2HOe/p29JTt4ducmOfX9qsKxAYflNe99UbXQTHKg6ewi1XbsR+87WoBkWHtmTFRYuyFZX08J+eh9kVJaOVoO40qzibeZddBz00j1r28OsAY26WCAH7TIPeRpV7GibgjaT+1AMOGXFIjsCElgQQQQAY/ajlt4UseSk/AmhWMAI0q+aZ2LYnvU7wBGY5lKjfUAlydDzAAkxVzG4d0YiVyxPeSMpXrO2+kdaQ+EXjn0O8knffWB0nmelF8D2axeMMX8RC6tlbMQBI0AGgEHSpmtpSwrkczZ04sOScDvNb/AB9u9yhUjqXDkdCxUhV9J570UGPtoqtfui0rbSJYnnAB5czNGuHdiMLZRVVSWGveSQx6iPs5SNMsHQn1oH24t21xFsG0hTuyNANDO0bgedI2acL5j09IT5Sq51ULgTYcRwbARjFJYwnh5xMNzXSrf8KbQV7iO1ptmTUD1gGAa5lxnhihO+RGtlCDBJ1g6aEeldY+ivFF+HsSTC3rqpP4ZDAezNFFrpqJBxx6QN2irrI4mYTieDPSfzGf1okmPtfcZR7Iq7i+FWbv+JaRvMqJ9+9CbvYyxuiuh/I7D4a04qVD8Ix9v+TSDb0A/aGO7VrZuucyidAQQY576+lJXbHtDnULmBAZGEbaH50d7T4+3hcGlkPJGVYlc20ksJ03JJiuXX8UO8IKCARuTOsHXroelGa1a/LNppnu8/5TqnEeKkkaxv8A38aCfxbBi0zO/nQnjfbC2ChtWi5EzMwdI23AAPpNQcO42t5JlM2pyKdR6g7n0oiWq7bRJysu7ZJeN4/MsDnv/fWoOzwNwvcbUBnW2P5ozN/6++qnGOKW7dszbZgDLEsLaz0QkE3D6CBzNRWO2eGTDI9tLhtlirsxGa2xgwQBDAiSDpMeVaNq5j4qxHThGOuW2uBSADlO3PxD9BWVQ7O8TtXVLq+dSFgnT8Qj1EbfvXldIWCKnPWS4D/GHr+tMHGFPer/ACL+tLuBf68eu3tp6v8ADVuEFpmANDG1S9bW1lYVfWK7C5IEXiBFYlgnYE+gpjTh6r9wH4/Op85jpU9dCceYzfy2e8X04Ncb7sepipk7NncuB6A/OjIu1sjyR50zXpa194UUBYjYq7F822BV9AAeZ6g8weVb4nGgoFdc0ciSPf1q12ncXiTEkeFDzGu49utKzcTzMUeA6ka8j+xq4GMyFB6QwuHtvDFFUCQNBp6EamrGLw1oYVx3uQlSB3msk6chI08qp4fMxluQqTiODU2Tcct9WHKwYkxzHPWsXNhN0LT+PaTxFfDYU25BbNExlmIPKSJozhu1Zw6roHaCCGJGmkHRROoj40Dw2Lu3TlWAYMdJiY1oRiUuLcK3l7p+akOunoTEVNt8XOWlSlKAuE555yTOx8H42mJtd4ilYMENG8DYg7Uo9s8n8SPGAzKCVOpkQNtzoPnVjsHxhVw7WkXPc7zSfsjMFAMetWO2uBtXL6un+IgguZM+g5Rrt1rTVtZVnvMpatV2O0R+L3c+nLc/8etO30QY5TgbloiGt3GYg/ngg+Y0j2Ut4ngguDKbkN5CfftV/gdhuHLcbOStzIAOc6yxHntpQlrepMsJnUOtz4Ux+4nxYWLZuETyA6k7DyrnOL4uHLucSxYgEBmIUMCCQANgNR7NKZsJ2gTFKbV5JBify9CT1npQvjH0ah5Nt1ads+ZX1/8A0Xf/ADD21sOthz1Ezs2EZOP8/wARYvYdbi/xD3S2YmBGrnNBjmATuecwKocQ4Hetr31+UnMxysrMsmdVBn28qKL2KxVgpFq7lQysZLo3nSCCNzUd3g2K1IsXrjHf6t9JnedIrPKtwufzmmU2L5nIx6cReTtWUtFLDlV3dgIYknSTuRGw5VDwrtH3bEhRcZp8QBzyeX99ahfsViRAKsvKSpHwJj/irPD+B3bF22yAt4gCwy5tfDC76xPnVDYiHfWOfp/MSC58rnj68xk7Xd3jLVq0Q6XrKqNhElQSu557TzmkXhbAW8ZZaRmthgCIIa26nbrBauk8ZxE5ALQBVVAYiHgbDrvrHnST2n4etmXnK1zQ9YO8UhTeHOz1xj6g5lPUabC7vTr9I0fQtcHc4gNEB0ifNTPyrKq/RJeHd4gHfMh94b9jWVYCKeSZFLsDgCOHDV/+QsdT866KDpryrnvDeOLhs+WLl5iQTuAByUAVZbE4q/8Ab0B2BYhR7BvUqzUImNx/PiYSypX27sn25x+UbcTx21b3cE9F1NBcZ21gwqgHlm1P/aKg4f2SNwTcu+Hmts/rTHgeEWbP2Lag9dz7zRA2R1jWR2EocCvXrgZ7oIBjKCAPbG4HrRR2yqT0BPwqU1V4kYst6frWlALCdJwsXLoPTlQTE8IVVLMNTJb4AD2Dej08z7P3oLjOMWzm7wjLbui04J2JOjEc12P/ABTzMFHMWQEniVMHnUDKWHPfQD0NbcVxrlBbYiCATpB30FF/4PzGse7ehmLsEqzncsCPSQAPdrQM7mx2jC4xKeCw+W8YGwFHu3/C+8vIxn7I256Dwzy1qLDYX6wkb92h+B/anDE4cXFXOAQVU+mgpfeHBB7YhQCpBnNcDw67bv27qeBQSw12gxlI8/iKZbuKW8jRaVLkiGBMH1XYTVXjnELVnEd1Kr4FaCY3JEa6TpXll5WRMHmNa2ieGOnXmDssLtz24m1vDsDpl9on9pqh2msd53amSVJY7AajaOmlFe+bUxlUDcwT6AbSaXcfjvF9YpOYmRBDEdB57UrrLzt2L1MLp6hu3HtBHE8My7l1RiJIOxHMr5dRtRDsfxO/h8Rcz3C9uAMrNMkkBSOmk6ivcatwLlui2ZyrlQkxMjmSJ8geVAcZabuQyEErpppIG4I/EKQrZsbc/eOsq/ixOy4XFC6gddiJ15eRonhFiy5/FP8At/euTcD7S3FS3DGBII5yZEx6j4110CLRHQBfaAP1mqekcux3DkRDVHaoA7znfHrZzgfmJ/7RSpckpAmZERMzOke0inDjzS59HP6frVLsfgQ+JV21Wz4o6tOVR7zP+WqQifOJviOx961he+vXALpjwEy2vU7AxrArnvbPBm6EOsqGEeZj419AdpeDtftqB5giQN41Hnyrn/GOx/ct3ry0me7ics6AsRp7KltSw1INa4HrKiahDpyrnJ9O85r2FZrZvRzFv4Z6yug8L4VaD3Pq0WcpMAa/ar2qu1vWTiy+8LiyLZOVQDrtv7+dTWr+n9/31qJjJ25n+/Khl7jii6lq2O8Zic2UjT9DHrXgkps1BOMnGSf6ZP6cKIft3iIKkqfIxV61x+4PtAMPPQ++hZbprXltutEpZ6h5WxMCxgeDGWxxm22hOU9D+9VOO3zKgMgtKMzQfEWO3llA+NBhc51pxC0ly0qywIkt5yZA9B+pq/8ADtS9zEMOg6xuq8udpkS4ouc40UaLPPqf0rnfHrk4i9aMAvdzFj+Y7HyANPVm9mfTS2mg6E9PQaTSz2uwFtsTbJ07xIJHVSV98R7qoanGzJ7R2keYgQtw1b6Ik3XMSjeIQoVRl8JB+1t7KsYJrjlmuPcNsLorKAjSRBBgGRB99T9m+EAWyXfMEEkAQSPX261ZxtwsGJ5/3A9KnaPfYxbdwIzcVHlA5hHh2CL3B4gAyhQfTNOlMggATsq/BR/SgnAUDRP3JPt2Hzn2UYxZHdnzgezc/AUwgwTn1/aBJ44nO+0mCS9dbvRJj2jU8/IAn21Tt9iyAO6vlZgwQwiRO6mPhV+6c1y8TsqH3lf6/GjFiMoPmKorc68KYsygjmC/+lUt4cPcum4qF2dsxGVt0IBOx1UzMkDrVK9wxLdpLyHM7qpzZywJOpKrsI+zvIimnAlfrrbgMuQtBAIOXxA66aEUgdqeL2gIsnLO6IBlkj7UbBvzDfnNSdYhZ/8A1H9M/k57SPF4rPqx2Hsnr60MwGLlHJ5MzjrpBPvE1pYvB7JL9fTcwKu8NwSOrszoiNKCTsAACxG/P50qqbQRGC24iHuyXC1uYu0pEQ6kjkQpzT7gK6mb82Zncufia532LvWrF3vLl1VU22FrN4Sc0cjrETHrTxdvgYW3A3UGfWTVDRjapJ7mTtYcvjsIpcW1a51299HewPCstsFt3bvdd4Xwr7JLGhWFwwu3wv431joBJo/exXd46ycmQFe6KnbqvskD31QzmLkdo2cqWOP3Q5NsASNvM9T6D9aIcT42LS7awdOlKeDxJvXL11pypbb/AFafLNWpiCMO31twLsAnzesqpwZ89y6R+X5vWVub6SHiYw7uy3A6knWCwJ9QDEVJ2f4RbQFlBmSJJkf5a37QYOfH0MH4/L9aIYRAloCQoAlixgDzJ5V5V9Q3y4VWOD2znpItNt3iNUf0HPMmzcq99PKtcFxLCspY3CQDlkhlUmJgc209K3x3HcLbWSFIjQAEnz1n1pRa2PUSmvw25hnpPUNVuJYYsB4iFOhA3qld7SIXVUsnM/2Z0mdjq439aqrxy406hdwVH2dPvZ9RoeVOaXOns3kQ9Hw69W6j9f4hW0kADRV0AkgD3mljtbeV7tsIQwQEZhsSTmMHmBoJHnWnFLN1/EIyiBIM6tMAt+KD7BW2GwYbQ63BOZpkMeo0mIpy7VblzKqafa3Jjb2QuyjqdQbZ/wDH+lS4xfDt0+YqPguHNtGY6ZhlA8zp8BJq7jz4Pavzr74cPIW9TB6nG/Eu8M4itpBmU6zqN99qI4rEq1kMuqlXPxCD9aB8QtFbdkjmrsf+79qKcQGTDR0VF9wLn4mtVWO2oes9B/2Ihjkjt/RFjDW81rFP1zAeyBVzAGbKmOlR8NE4S5+bPU/C0nDEcxr7iacLcw2OCJu9+2oL3NFCOGI3gggj41xFsMc+UzpB1+FdstYdLjd3cMK33t48/T965ZxLhlyzi7lpxqjEEkEyOR03BEEGsXcDM+pAIx3lNboAI8tNfMD9TV3tBxsWe7s3bCm2bYZMoymGEwGGsjnPUmocFwlSwJJIB1A0MaaneifbJrN24Wu5xbYhSQAe6KgAXFESRH2l5giNRSqMgcd40yP4ZIiPxPjDtKsXI0jNv5TprpFdW+iftG9/h17DuZbDlch55HnT2MPjXKOKcNuq0H61R9m5b8SsOsj9dRtXVfow7O3MLhXuXVy3MQVIQ/aCqDlkbgksTHSKoOy7MrJ6gluY49m8Of4m0fNzPkARFb9tcX3N5HZSRmVlIj7pBKn11FXOBYRrbG9dBS3bRtWEb+W/WhPbniS4i0cuYBQddNYOunI6HTeso4rTLnEIUax/IMyzxjidnFW2ZHCMig5DAbxDNJG5BGxFVrSmzw8kqR3janyIBSfynr50RHZjA4uxYu/aS2ihbgYhiq//AFsdyBqI3FVe1HGxlNtPEjKFgRoVPxUiKcABxiLDjgxa7KWY731Xf/NWVrwuSzqpChcvvOYx7BFe1vwzNFoQvGSR60udsHZxkUnJbIzAfeaAzE9YzAAetNvE8CbV1kYHckeY5H20t4t4GIc65b9tgDzBUqR6ERXkkQ1vz1mfhaK1jbuoEXeGXwwJbKFEKATrJBO3s+IoomEa4U7uSVAAgE6jXnpp0qPiPBrfhNphluCUPMRujeYNXeD3L1somcFRyB2zb/5oHurbkDzDieirBHHWDLN7KWyjxkksTqTOmxEDqTR3D3k1UqMsrsZUQIJAMZiYGukVa4n2WW44uI6oSolZPxqrf7K3lAKugHWfh8q6dzgYmVtqycMPzEp/xKhxLZlD7fijSYOkwN+VVBea287KxkEididJ5VHxvh3cMGFxGYaOBPhMTJ9abuBYC1dsA3UzmRlBmJAmTG4208654TZCjvPmuXaWMt3HLCwpkeDMR/MTr6kAVaxqDJ7qqYO4z32Lbgx7pA05CIopxCx4R61ZRfDVU9BI7NuJab4yxnTCr1lf9Q/es7Sv9TM6Frp+IUfKvOKAixhzMGX9d6H8Qx4u2gmzBCvlMzI9ZpWt0TUOG4J/gRYOobB9pFwtf/jeoNTcDJIZOv617gbeW0Bz/pUPCDGKI11pgg8xtSCRJ2snfpoDQft3w+cPZvQWynu230mSubqAc4B8xTX3X2o5/wBmocabYw9y3dIC3Bl1O7T4QPOflQmfcpB9JsKaxvXrOWC6iDMuY6aLOh5SxI61pb4RfxFprhtEhTqQCRqBofzE8qa7PAraEO6lkB8KTAJ8zvHlRzGcfVkWzatC1bGpA6/3qTWdPpd43E49+8XTW3E7mAx6TmPZvsuLWKt3LmHLW0YMUZsoMdeoBgxGsV2dO2NrKYTu7sHLmAgnl4q59j8XL+Eg/wB7VH2iI7tTzMaVUWoAdc+8E1pdgRgCGu0fHLhTxuwfkZYAnyVeu1Jl3Fk3PrnZVdwTuACYkjkNQD76LcPVr9vu8y5x9k3DoY+5m+7yidKkx+EFlD34Cx6ERz9R5ikU0ZLHcf8Acotq1VRsH+pe/iu4ttbU5Q/2oEAnr0E0KxXEFtCNSx0HkfXkK3vqRaCB9ADDaSByHoPfFBcxVofrv9oH27j21THlGBEMbzkw92UYk3T1ynz+9vWU1/R12czWrl1wQtwqEkGSFzS220mP8te137zpxHvH8Lt3hDiY2OxHoaSuM9jrJZlz3AGZSYK8gdPs7V7WUjdUh5I5naTtYkekq8a7GWStlA1xVUMfCV1JIEmV8hWnCuydsMT3lw+pT9ErKyljUhXpGXtfaefWHE4Eg+83+n/bU+I4KhVRmbTN05x5eVZWV3T1Ir5A7GSa1AMV+M9i7Ny7cYvcGZVmCkSBuPBvR3gXZ63btIoZyBmOuXnH5fKsrKOEXxM4lJnbwwMybBcCRbjMGaST+Hr/AC1dxnClIGrb+X7VlZRCoyIHPE04hwlXtWwS3hzREcyPKh3/AE9bn7T+9f8AbWVlTtTRW1hJH9xFXAJlbinZxGsuue4AQNQVB3mR4d6h4J2cS0CRcuk5plipO38teVlcStVTj1hlOKsD1hk8Pk/4j6jll/20C4l2VS5eDNdvE6EDMsA6agZdKysrSqCeZ3TMwszmG7vAUJHieBPMftQDjXAFKMqu6SN1yT8UNZWVTfjGJ1ACDmBeF9jUW6hN++0NEMbcEEbGLYkUWxXY+3cJm5dAGwHdj/0msrKDZxwJ3TKEU7RiUj2ItjQXr49GX/ZQzH/RnYZ1zX8S2ZhmzOhJ8vsaD0rKyvqvxTdnIhz/AKMtT/iXd+qf7KPcC7AYYkO+e5+ViMvtCqJ9tZWU4TBkx0S2AAAIAEADYeVZWVlZmZ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1.bp.blogspot.com/-uD1Px7DfJE8/TfwDYswcpkI/AAAAAAAAATM/U4IIAQmCosE/s1600/lesson08-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992" y="1988840"/>
            <a:ext cx="432048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7975" y="5692507"/>
            <a:ext cx="8585497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>
                <a:solidFill>
                  <a:srgbClr val="FF0000"/>
                </a:solidFill>
              </a:rPr>
              <a:t>Allí nos sorprenderá que lo más costoso del universo, la salvación, Dios nos la haya </a:t>
            </a:r>
            <a:r>
              <a:rPr lang="es-CO" sz="2800" b="1" i="1" dirty="0" smtClean="0">
                <a:solidFill>
                  <a:srgbClr val="FF0000"/>
                </a:solidFill>
              </a:rPr>
              <a:t>regalado por gracia.</a:t>
            </a:r>
            <a:endParaRPr lang="es-CO" sz="2800" b="1" i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6005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exige Dios para obtener este costoso regalo?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07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/>
              <a:t>«Inclinad </a:t>
            </a:r>
            <a:r>
              <a:rPr lang="es-CO" b="1" dirty="0"/>
              <a:t>vuestro </a:t>
            </a:r>
            <a:r>
              <a:rPr lang="es-CO" b="1" dirty="0" smtClean="0"/>
              <a:t>oído»</a:t>
            </a:r>
          </a:p>
          <a:p>
            <a:pPr marL="0" indent="0" algn="ctr">
              <a:buNone/>
            </a:pPr>
            <a:r>
              <a:rPr lang="es-CO" b="1" dirty="0" smtClean="0"/>
              <a:t>¿Qué significa «inclinar el oído»? </a:t>
            </a:r>
            <a:endParaRPr lang="es-CO" b="1" dirty="0"/>
          </a:p>
        </p:txBody>
      </p:sp>
      <p:pic>
        <p:nvPicPr>
          <p:cNvPr id="1028" name="Picture 4" descr="http://t0.gstatic.com/images?q=tbn:ANd9GcRsnPYTOoXiPx7IOClIjXaUe9FmGBjtKiMWRXqNF-6yRbFI1zT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951" y="3200640"/>
            <a:ext cx="2808312" cy="3389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55574" y="3173918"/>
            <a:ext cx="600060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 smtClean="0"/>
              <a:t>«Inclinar </a:t>
            </a:r>
            <a:r>
              <a:rPr lang="es-CO" sz="3600" dirty="0"/>
              <a:t>el </a:t>
            </a:r>
            <a:r>
              <a:rPr lang="es-CO" sz="3600" dirty="0" smtClean="0"/>
              <a:t>oído» </a:t>
            </a:r>
            <a:r>
              <a:rPr lang="es-CO" sz="3600" dirty="0"/>
              <a:t>es estar atento a las cosas espirituales. Dios pide que el hombre esté dispuesto a escuchar lo que él le </a:t>
            </a:r>
            <a:r>
              <a:rPr lang="es-CO" sz="3600" dirty="0" smtClean="0"/>
              <a:t>dice, </a:t>
            </a:r>
            <a:r>
              <a:rPr lang="es-CO" sz="3600" dirty="0"/>
              <a:t>a conocer y hacer lo que él le muestra. </a:t>
            </a:r>
          </a:p>
        </p:txBody>
      </p:sp>
    </p:spTree>
    <p:extLst>
      <p:ext uri="{BB962C8B-B14F-4D97-AF65-F5344CB8AC3E}">
        <p14:creationId xmlns:p14="http://schemas.microsoft.com/office/powerpoint/2010/main" val="425160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122912" cy="294270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Isa.30:21</a:t>
            </a:r>
            <a:r>
              <a:rPr lang="es-CO" dirty="0" smtClean="0"/>
              <a:t>.</a:t>
            </a:r>
            <a:r>
              <a:rPr lang="es-CO" dirty="0"/>
              <a:t> Entonces tus oídos oirán a tus espaldas estas palabras: "¡</a:t>
            </a:r>
            <a:r>
              <a:rPr lang="es-CO" i="1" dirty="0"/>
              <a:t>Este es el camino; andad por él, ya sea que vayáis a la derecha o a la izquierda</a:t>
            </a:r>
            <a:r>
              <a:rPr lang="es-CO" dirty="0"/>
              <a:t>!"</a:t>
            </a:r>
          </a:p>
        </p:txBody>
      </p:sp>
      <p:pic>
        <p:nvPicPr>
          <p:cNvPr id="2050" name="Picture 2" descr="http://lecturasarztucuman.files.wordpress.com/2011/09/cristo-murio-por-mi-yo-vivire-para-e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2656"/>
            <a:ext cx="3312368" cy="294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3861048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Dios les concedería la dirección de su Espíritu para guiarlos </a:t>
            </a:r>
            <a:r>
              <a:rPr lang="es-CO" sz="3200" dirty="0" smtClean="0"/>
              <a:t>rectamente. </a:t>
            </a:r>
            <a:r>
              <a:rPr lang="es-CO" sz="3200" dirty="0"/>
              <a:t>Y para corregirlos cuando estuvieran a punto de extraviarse. Todos los que así lo deseen aún, pueden oír este “silbo </a:t>
            </a:r>
            <a:r>
              <a:rPr lang="es-CO" sz="3200" dirty="0" smtClean="0"/>
              <a:t>apacible” si </a:t>
            </a:r>
            <a:r>
              <a:rPr lang="es-CO" sz="3200" dirty="0"/>
              <a:t>tan sólo escuchan. </a:t>
            </a:r>
          </a:p>
        </p:txBody>
      </p:sp>
    </p:spTree>
    <p:extLst>
      <p:ext uri="{BB962C8B-B14F-4D97-AF65-F5344CB8AC3E}">
        <p14:creationId xmlns:p14="http://schemas.microsoft.com/office/powerpoint/2010/main" val="179930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131840" y="260648"/>
            <a:ext cx="2952328" cy="640871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La promesa de Dios es que:  Si «inclinamos el oído» </a:t>
            </a:r>
            <a:r>
              <a:rPr lang="es-CO" b="1" dirty="0" smtClean="0"/>
              <a:t>Vivirá </a:t>
            </a:r>
            <a:r>
              <a:rPr lang="es-CO" b="1" dirty="0"/>
              <a:t>vuestra alma. </a:t>
            </a:r>
            <a:r>
              <a:rPr lang="es-CO" dirty="0" smtClean="0"/>
              <a:t>Es </a:t>
            </a:r>
            <a:r>
              <a:rPr lang="es-CO" dirty="0"/>
              <a:t>decir, “viviréis</a:t>
            </a:r>
            <a:r>
              <a:rPr lang="es-CO" dirty="0" smtClean="0"/>
              <a:t>”. </a:t>
            </a:r>
          </a:p>
          <a:p>
            <a:pPr marL="0" indent="0" algn="ctr">
              <a:buNone/>
            </a:pPr>
            <a:r>
              <a:rPr lang="es-CO" dirty="0" smtClean="0"/>
              <a:t>Sólo </a:t>
            </a:r>
            <a:r>
              <a:rPr lang="es-CO" dirty="0"/>
              <a:t>los que respondan a la invitación de </a:t>
            </a:r>
            <a:r>
              <a:rPr lang="es-CO" dirty="0" smtClean="0"/>
              <a:t> Isa.55:1-3 </a:t>
            </a:r>
            <a:r>
              <a:rPr lang="es-CO" dirty="0"/>
              <a:t>y participen de las bondades del cielo, podrán verdaderamente “entrar en la vida</a:t>
            </a:r>
            <a:r>
              <a:rPr lang="es-CO" dirty="0" smtClean="0"/>
              <a:t>” (eterna).</a:t>
            </a:r>
            <a:endParaRPr lang="es-CO" dirty="0"/>
          </a:p>
        </p:txBody>
      </p:sp>
      <p:pic>
        <p:nvPicPr>
          <p:cNvPr id="3074" name="Picture 2" descr="http://t1.gstatic.com/images?q=tbn:ANd9GcRViX4AgMmCPU7qXDORhNul_y1IvVL5iLX6LOhc8jjHhShjwiL9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0648"/>
            <a:ext cx="3059832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2.gstatic.com/images?q=tbn:ANd9GcSUKqfzDOCwwdnCVxz6Zr7aBry--gpo4NmNdr87WJ8QNaVViOk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334786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3701" y="5373216"/>
            <a:ext cx="3314163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Por amor a Él  estaremos </a:t>
            </a:r>
            <a:r>
              <a:rPr lang="es-CO" sz="2400" b="1" dirty="0">
                <a:solidFill>
                  <a:srgbClr val="FF0000"/>
                </a:solidFill>
              </a:rPr>
              <a:t>dispuestos a dejar la vida antigua de pecado.</a:t>
            </a:r>
          </a:p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6084168" y="5414118"/>
            <a:ext cx="3059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Y </a:t>
            </a:r>
            <a:r>
              <a:rPr lang="es-CO" sz="2400" b="1" dirty="0">
                <a:solidFill>
                  <a:srgbClr val="FF0000"/>
                </a:solidFill>
              </a:rPr>
              <a:t>a vivir conforme a su voluntad, para morar con Él por la eternidad.</a:t>
            </a:r>
          </a:p>
        </p:txBody>
      </p:sp>
    </p:spTree>
    <p:extLst>
      <p:ext uri="{BB962C8B-B14F-4D97-AF65-F5344CB8AC3E}">
        <p14:creationId xmlns:p14="http://schemas.microsoft.com/office/powerpoint/2010/main" val="180397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0882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Dios dice: «y</a:t>
            </a:r>
            <a:r>
              <a:rPr lang="es-CO" b="1" i="1" dirty="0" smtClean="0"/>
              <a:t> haré con vosotros un</a:t>
            </a:r>
            <a:r>
              <a:rPr lang="es-CO" i="1" dirty="0" smtClean="0"/>
              <a:t> </a:t>
            </a:r>
            <a:r>
              <a:rPr lang="es-CO" b="1" i="1" dirty="0"/>
              <a:t>p</a:t>
            </a:r>
            <a:r>
              <a:rPr lang="es-CO" b="1" i="1" dirty="0" smtClean="0"/>
              <a:t>acto eterno</a:t>
            </a:r>
            <a:r>
              <a:rPr lang="es-CO" b="1" dirty="0" smtClean="0"/>
              <a:t>». </a:t>
            </a:r>
            <a:r>
              <a:rPr lang="es-CO" dirty="0" smtClean="0"/>
              <a:t>Este «</a:t>
            </a:r>
            <a:r>
              <a:rPr lang="es-CO" i="1" dirty="0" smtClean="0"/>
              <a:t>pacto</a:t>
            </a:r>
            <a:r>
              <a:rPr lang="es-CO" dirty="0" smtClean="0"/>
              <a:t>» es para todos </a:t>
            </a:r>
            <a:r>
              <a:rPr lang="es-CO" dirty="0"/>
              <a:t>-tanto judíos como gentiles </a:t>
            </a:r>
            <a:r>
              <a:rPr lang="es-CO" dirty="0" smtClean="0">
                <a:solidFill>
                  <a:srgbClr val="FF0000"/>
                </a:solidFill>
              </a:rPr>
              <a:t>(Lea Gal.3:26-29; Isa.55:1)</a:t>
            </a:r>
            <a:r>
              <a:rPr lang="es-CO" dirty="0" smtClean="0"/>
              <a:t>, todos </a:t>
            </a:r>
            <a:r>
              <a:rPr lang="es-CO" dirty="0"/>
              <a:t>reciben la invitación de hacer que la relación del pacto sea una vivencia real para ellos.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sp>
        <p:nvSpPr>
          <p:cNvPr id="4" name="AutoShape 2" descr="data:image/jpeg;base64,/9j/4AAQSkZJRgABAQAAAQABAAD/2wCEAAkGBhQSERUUExQWFRUWGRwYGRgYGBobHBwbGRcYGCAdHB0YHCYeGhwjHRgYHy8gJCcpLCwsHB4xNTAqNSYrLCkBCQoKDgwOGg8PGiwkHyQsLCwqLCksLCwsLCwpLCwsLCksLCwsLCwsKSwsKSksLCwsLCwsLCwsLCwsLCwsLCwsLP/AABEIAMIBBAMBIgACEQEDEQH/xAAcAAACAgMBAQAAAAAAAAAAAAAFBgQHAAIDAQj/xABEEAABAwEGBAMECAMHBAIDAAABAgMRAAQFEiExQQZRYXETIoEHMpGhFCNCUrHB0fBicuEkM0OCkqKyFVPS8SXCFmOT/8QAGgEAAwEBAQEAAAAAAAAAAAAAAQIDBAAFBv/EACURAAICAwEAAgICAwEAAAAAAAABAhEDEiExE0EiUQQyYXGBFP/aAAwDAQACEQMRAD8ASbfxnhxpbBBlQ1PM9aD2O9FA4hjURmT4i/jlXiUoxuBxMEqVhPZRpj4Eu1Li7Q2QM2lEdDBH6GpqMZPU1PI4rZdAPhOPpxpWrHJKkBRzTMykTqOVPF7uCysuvJYUFFSW1pU4vCtKvMFJg+VQIBkZZkc6SbuaIEgkEH9/vtREX/4aFpeQX21gDw1LWEIWDONISRn0nKTzqqX0Z276PPs7WLwtn0opKBZ0BBbnECo4sKgYAEZ7U9XhcQXOFSkTtJIB27elLXstsaWLDjCSPHJWUyfdHlGs6CVdadfpaFZEgHlI3MD0MR3p0hREtF2PoJBkxlkc/wCopH4stSg4nzKBiNTzO1WzxHdq3UfVOeGtM4CYKT/AufsnIA1VFgs6n7zQ3amwhXmCkFJGYSTz3iknHhTHKnYz+zC7vHYfKlqDmNGFcmIg5ETz19KH8QWtVjtCsRVriEEiTofQ08usoseF5JARklQ0lIBIPdMfCqX4p4iVarU46dCohPRIyA+FcorwE230m3xxG7aZ8QwDGSZGnMzPfSYFDmb0CcvIoclT+IoQtya5FYpyVsMu2lRktuqQBH1eNZTrORJlIBzg1u3eLaFhannVqAjCgk5ERBUct9RQVp34UZsFwkpS4YhU4ZzHLP1FLJjJky2cdWlafJKEiE4jKzO0qOQNR12G0uoLi3ypUwEFxRVHMR5Qn1qLbbJgSlI0xgx+cUxsiUyn5gifjtQsIOuu5nUrClunLYEqHriyo9d/DirZbWGsSgDKnCFHJtOZ3y5DqRQli3LLq0EBISAZGufU6U8cL3o1ZLI8+HEfSXQUMggqkIzMxsT12FDp1ls2O0IH1YIBSB5NwnQED7uUT0rqX86p5i0LkPFZ8b3isEzJz3+znGHSKbuG/aA26oMvQh45JVohZ5fwq6aHblRoA3Pv7TXVgwM6iAyqK2vK0YERua4BHvS+y2JSARSX7Vb5cTdrgQT9atCSRsCSo/HCPjRu8jLZHSg3Ftl8WwLSIJwBY7ozPykULGooEtPnP62P81Gbl4QtT5BKi0j7y1qHwSDiNMl138kt5EThiK6WC+8Wc7xUcuSUVw04cak+hq5+EWLOAVFTy/vLJieiZj4zRtu81JjCqCNI/DtS+3eXWtkrJ6TWRTk3ZscIpUYb+Lv1C3MHiKJK/uqRn8JpjVedowpSpTYEhs4lKTiUqZwuCcCUpzVGcnOk21cJPLcLraFLSmVFKYKs5zKZlIzid8JoXfItYZSpTbyWySEkpUEiTJjuc6+iww+RW+Hh5JaukNN88RstuJAWFLEpWlrNCU6+Vejipj3s+1LvDz319sWVqS2RqomAFLJmCflSshZGVTWLQYwmSk6g6ZaVoy/xIyjx9IxzNPpaVgtX1aIWSAkZgzOVZSnd/FJbQElKVRoZwmORjesrxJfxsydanorJia/scnvZ2pxSvDcbWkqIBUcBxSThM5JWPuqidpoZY7M/ddrQt5tSEk4VAjIpORwkZKyzEHarivm5UqWpaMIWrJU+64PuuR8ljzJMEUNRbAuLPaUBTSl+DC4JCiMSMW0mCnEIzCVDJeTOGrtCRlxopY2hBedSj3CpWHqASR8RW4bBPmGLCQojTEBE6aYkkeoo5xzwgLC4lxpWJpSjAPvJIzwqOhEaH40JsTTS1DxD5W0kkZ+ZMyAYzyk5b1zlywJdotewWgeG0ESlGBOHKDEDCO/rnmKPWUkDMojOIzPPIctcszNKVxusllCmkpCSMgM8+x0z22oXxRx0uzQlkArUTJyyIA0MTvplpRhnUuUUnicVZZaXEK0gbGUlOuZ12zpY4xuLEpu0o8y2FAjPNSMXuyftCcuelVBaeMrUtYUp9YggwlRGhnnNPHHPGJawMghaVDEVD733YGXlBHrPKqNpiwXeknihC7c8w0hRShCXCoTySIKufmgVX1s4XtKFEFlRPNIkHsRRzhW+XXbWgoTiJCgdiExJJI0AGcmml+92kqUVKKSnIhQ3n0moJyQ0lFvnhWB4ctJ/wHP9JqVZuCLUrVvAOayE/LWn1fFSHfKwQqNSYn4DKPjUK1X8y1m87Jj3QZPbCNKDmwxxr7IF38ANISV2hwGBICThTOuZOcdcqOcNW8PsOqLYQlk4ECARAHmAy5H40o2/iE29XgMoKcRHmJ2BkkjlG1OtzoSyhLI90A58ydSesmaWT+mNGPbj4Hrtum6XEYW/CSvktXmP+ZRmfWhjns7tBdUllKVN5FK1LSAUnMdTGhMbUr8Yez9+zJ8dALjJGIqEHDOe20nlVleyC+/Fu9pBPmaWtrPWB50/JUelMoa9si3Yv2j2V+G4ly0KSlKoBLaSqDtOIie/5wCdT7LklspD4MyQcG5GW+nWnq1NJcQpCs0qEH1/PlSrct7OM+IwRiLC/wDYqZj1hQ5BYG1F86BCdeVhWwShwQpMDoctRzBik68BiVHPKrJ9qnEjSBZUKTCnSo4jqlIAGfQqPyqs7Wrz+tUTtAZZ3sy40VaHV2Z3DLaSUKnzFKVBMGfeyIM686YbztuNcVTNypcZW463IWXTB5AZx6kmaeH+L0ASkSqBroDGnM50GrDEYrcryntUK0vD6Kk4gklKkyeef60k3vxk8UqIMQNh6AHPc5VFuzjVhOT1kU4r7y3FSD0TgKB86Vx70YUbZZnSuVTIyKyN+UgfjXK73FYoJ7weVWo3fN1v4vEsqmirQlMJGxMtKk8800D4j4QYDfj2J1LqUyooxJKkgbjQqG5SQD3ikcbVGhZPys4WRCQ2lQmSN/61n/WlAJWkERnjEHQ7AjPtStxLfrpSlGEtpUPMZ97mAdk9Nc+VQbo4iU02UK8ycwmIkE7Z7Z00cUY9RGWWcuMYn+OiQ8lTbLqnfeVC0HLIEBCsAgaeWup4yZwtqwPM2ltaVJcDhdQQmBhKVEFIw7CeW9JLlnV7ypk51KsTaT7+n3v1rSs0kQ0TH68L9sbzrb5XZ34kOMfR1sZKOqVxmRzUr4zXcWphCvFS3ZFj/sQswJy8+qlT6ZUiP24D3QI2j8+tQzeCidd6PzyrwHxotayX202mPGSCcyBZGVAE7JKgDhHWsquW7yIAlIPqfyNeUvzSDoi+r+4gYbSvGtKcvvD5Dc9Kri8uPg8CMIwpUhSVaK+rUFA9cxvsTQN6ygqWTKlBZBJzJzO5oPaWMxnBOvKllKzkWzedsZvKwuJAxOAYkRrjSCQI65jrNUg9aljKSkchl/Wjt2Xg5ZlhaVRCinXKMiKYOILMw4ybakBCsQDqYyJVotMc9+81NKh7FrhO3raWUqxBpYIVrkYyV070RsDpRJKG1uE5LWnGR2CpTJ5kE0NZtJWPInL7yv0GdTLNjSrFjOLaMo7Cu17Zzm2qAd9tq8ZRXOJXmMiCZ3iN6PruJ62JYSwku+QE4R7uQCgr7sEeuUUXu/2b2i2NqeCVgJKYlJ86TOIpn3imAcpmafllC7EuzWRC0qSAAwHC2pQSfNCtCRKiqRimMQ0rmwptI24G4Oabul7w1IW++2tKnE54TBAbBiciBOkn0qs7BeKLW2Wn0hTzehIzKe+sj8KsLhZ96wFxdpUEMkAfWQlwqmMwDCwB/iCQQddk1Dxaz9Ht72AxDhUg9FeYekGhSZydBlXBzPvBxaTtChPpvS3f90+CseYqChqdaY7Fb5SFjzJVtyO6TyIqFfyg8DkQR7vfrU4yafTQ4KS/EXbDbfCcQtIzSoHv09RIqzrNasfmToYj1zqt2LpJPnyHzpnum0RhSJCE+7Jk5UMtMfFjkl0t+5b+adR9GWfrGkJK0HRTaxBI5gSJ5R1qPdHCZsS7S2g/VrUh5o7pMEFPoQPSKU754bfUGbZZpDyUwQPtBEj1lMiNwKZeG+Pm7WhtC/JaEDCpB3j7SZ10zGoqsuwMr5Ie7NasaAdxke9Ld+S3a23EmC6hTZP8Qgp+PlHpUyw2yPDJ0WnCf5h+zUbi8kMpX/23ELB6YsJ+Rqadgqii/aPxAq1W1SiZDYDaY08syR3VPyrndlvLiBPvJyP5Go3G1s8S2OqwJQQcKgkQMSSROWWwqDctowuRsrL1GYq6Ayx7rX9Wf5ifkKAWe2ALJUZE6TRSyveUpGpn0GEZ0FvJtsIKUz1VzPcjPsKScvoeC+zLwvtBOAYUg5yND0J5/rQ1+3ALSiAZ1+GVCbQ5lhIyGhH51xEDQ5n5U0eISXWSnbxUCQOexMemdTritbi30IKoBVUSzrSEwRl2ojctsbS4JEEE6fhnSuh1Yav2wykg/WcgIkHof360u2e6inzKEGYAzy7VYKm0KZQ4pGSxKZGZHOOXXehjFjCnJKQEjQa1L5aRRYmwAGSrDKcxoYNQ7wATOUbmMgaf320xnSZf1jIzGY6V0MmzDkxaoBGxlQkFI6T/AFrhBTqJFdhZVHOpCGFaAZDkP1q9mc4Jt0aYqyizF0qInD8QK8rrAMREKdH8Z+ZoLbIxqSrv+H6UQttp+uWCYSFfgVH99xQy9T5iZzyB+H61wCG88VZDWRl8P0ij11OB1vwTML8s7AzI9Bp60rg55c8qeuA+HDaXCVYm2wnyqjPHnBE8jnQbGoT7Cvw8aCCSlRGWnI56aiiljaU4UoA8yiEgDMkkwB3r2+buXZnltuiFJOfWc5HMHWuFit+FaTyUCFaFJBkKHUHOmfgp9B3JcblnbH1pxQBgJlAAEAd+oqHxJdSbQC439XakQcjGIp0z5/dXtoZBIqHdHGnioR4hCXCBMEFJPTlOsbVKtjhUcQ1GYP5dqjxeFP8AYlX3ZlXg0HGiE2yzziQUiHATB8qtJIKSg5BWJJ2NJHHlzBvAsutqcSlKHGgSS2YyEnNQHu55iBrrVi3+2ULFsZyIMOpOkmEyf4VCEqO0IV9k0C4r4KTbGfpVmH1kSU/aVGSgRs4kyOsdq5OmdRWV13iWlzmUHJSeY/UbUUtLUkKQslJ0M/LvQ69bjes+DxkFGMYgDrHUbHoc642G8FtGUn0OYNO431D48mjD12NLQsY5Ge/Wmaw3Q1OIJClE5iYgcz1pfs94B5IkrExOciSefKpCuK27OC20nEUnfQmc5OvrU9W2WlnTjRclxPBTIbzCk5gn0II7GaGcQcIoW63bWQG3ULBcGyvskGNDtPWvOFb4RaWA+yc0nzo+0mQMQI9JB3imc5gg+64I9Y/MfMVorlGV/sWrfefhWBbupalYHUKy+OlG7faQ/Y1KHuraJ/2yPnFJ/Fb2CwraPvOvIaA5kuyfkkn1rt7Nr38eyvWdR8yCoj+RalEekyPhWfWg2Vf7QW2jaPEaXJX/AHid0uAJxdwZketK6FQZGozo9xpYg3aTBnGlC+xUkSD6g0ANWXgo02u1HAhwe6QJ/fxqLaLWp0CfKn8ahs2v6jDuFfLX8alXNZA6otqXhylPU8qWSr8h4O+HFDaFHCNa0+jBAJNe2663WXD5VRsQMjUYsrImDQtfsbV/o0ccmAK73e5DyDgC8JBwq0MQYPQ1s3dSok/CiNlu4tlJKZUTAA269TQlNJDwxSboshdnKmg6MakOyoFfvJP3FcoEAbQBzqI7ZSkTXK7nShAGZBBKkknOTOfXkdq5221KSo+GC8hIkpmHEfzAe+n+MesVllFl4zStfo0cdO9C3jMgiakJ4jaUM0KSeuY+Ird2wA+ZXkkSB9o9Y2HU+k1y/F9DOpoEJsonNIFbPDDAASoa9v5thU9uxgHUn11rLxseNspAEK/c1bdGdYnZtZbLiTKXW49f1rKFtt2dsYfFUI2En8K8pbkafjxEa9HBicJP2iPWTUXDCCTmVf8Aqa521+VkclGMup511s1mWUgH3eW9aW0jz4xcvCXYrGCjSrhuRsPWZpxBwqCQlSdiU+UkctJqqbM4G0+bSnvga/cdnUhKFAJUSFkeVUxoehrLduzRNUqPPaZw0XbMLSUwuzxJ+82TBB6pJkdJqsrI3jUlKRmo4RtmTFWbxlbXnLOtltRMxiEwCARl20qrlqUw4JBCkkGO2daYvhmaLnduFDdnQ0IOFIzGcnUmepk1zuu8FJPhuGfuq/I1F4eexMCDKSSR0BMx2qW5Z5rPZQJWizakAGQQQdFA5EH0pXsFo+iPFvEfBdHkVOmeAEnYpMNrPLw1bGmOx245IVrsef8AWku9n4tj9mWUhCwl9pStEOLhCgf/ANaySlXKZp10BO4g4KL7yVOB15ChhV5iVNqH2hOo5g/nVW8TcOrsb5aXnulQ0Uk6EfmNiCKuO5LSq0MloqcQ62CkkKheHNKSea0qBQrqkH7QpXv7ga8LQ2MbyX8JJQFoCF8jhUBBBjQmDkaaMq4wNCPw1b0ocwr/ALtflVOxOiulbcW2IN2kwIxAEjkrRXzE+tDrMfDcIcTkZQtJ1jT0IOfcUYvNXj2Np45rbUWln7wAGFR6xAPPKroQ48LcSOWJ9LrZy0WnZSZ078jX0FcVvRaWQW1AoUApChsORGxSoQR0r5nCTrTd7PeN1WB4BRlhZ8w+7OWIemo3gcqYFjRx3bibShOngodfI/jjw0f74jvQzgy3fRbc1uFq8A/yobBUfRZSfjU7jYJXbFkEEP8AgJBGYwJBcUR3OA1H4Nsfi2pKiJCGFuf5nnVJ/wCIqMvGOgJ7VLn8C2YhOFwSPQxl6YaSqtP2vXWopadGaU+RQ5GBhPwy+FVhhpou0B+nrPLnRO6D9agHKSAT0Jii3AnAL15OlKPI2mMbhGSZ2HNR5VeNw+yew2WFFBeWPtO5ieiR5fjNc/KOXHZWFrsS0MwFYiDEmNOvWgCrIVGCHcXKEhPfENqsfju7EsOYU+4rzDMCJOYM/uKXdUZGT0rz7lHjPTVSSaACbDBA5a0w3JdYdWE/aKVlP8wSSJ5iQKGONRmaafZ5ZCpwvkeUSlPyk/l6GqY1s+iZZUuBK9uHg421arKn6tyCtv7h3jpiyjaky8bC42fGGJshXlOE699R6VbnBK/7NgUZwLcSZ3GMkfEEVNvfhdDqTgwpJ1ChiSfTarZIO7Rmx5dbTKWstubUS8UJD5zOIAifvJERi3k/jWq7QVEk5k5ydT67134l4Sds7pPhuISTAJAwn+UpKhHQmaXrXevhHCqcQ1Tv/So6W+F9klYWVlrQy874/wAJrNasstqHN3s5aVFA8iQJkZnUa8t6P8GXO2X8PmU4oxJGQTvHXaqKFeiOdrg1cJ8CJTZklaQpSjiJI5gfpWVYtiZCEBPKsqmpn2Pn5F2DxFFQ0UY+JqS6mtrQrzq194/jWvic6zybZrikge9Z1LWmQME5gnbf1iiFv4ottjUG8aVNwAjEgQBsAUwRl+dSrK2Dnl6134lun6RY/ESPM2I/0/0MVXH3jI5Vy0D7ffVodbStBHhrOBWHylCo0WTOWUzv8KFuoS6ISStaU+9iyJnln84oe7ezngHBklwBDsblBlJPIkR3io1ktRybSQlP2uvf8qpVEV3hbnBSFCyNg6if+RphwQKrvh/jgWWG1ILjfNIGJM9NxVhWC9WrQjE0oKG/MdCDmD3qMkOQr1BwSkwoaHkaR75vVFsXZnIwrUHLK8nktSTh9Cokjt0qwbWzKSKrdF1D/qLzB8viAOtnktJxgjscXpNGIrJnDHEpbW0tROOCFc1gQk/5sODuUtn71WIlguveKFKOYw55FJGRA5VUNoKQ6siMLdoxZfdWSFD0hIps4P4uW2l1l3Lw1FsL2SrOJ5JME9DJ0mGnH7AmRParwgBNsbGpAeA5nILHfQ9YO5oFwElL7dpsi/8AESFoP3Vpyn1kT26VazzADJKwPDgAyQUqC5y61WVquX6BbWnm5NncUUg6lOIZpJ6ag7gcwabHP6Okheu+y4i4wrJRBKZ2WicvUYh8KGLSQYNMfFTRYtgdR9ohwfzA5j4ifWifGXDMtt2pmPDdAUnQZHbPdJyjl2rS2SQG4ftqlGFGQ02vD0xDAB8V1ZPs5sU/SSJlKLMnLkWiv/7VWdy3Y79ZgSFEpAASpClZKCtEqJ1A2qyOHrDaUlwMlaS/gKhEFKUICEpnYgannWebRSKJXFi0uHwPKqVQsKOQBSR8ZIPpVO3hdi2XVNOJIUkwR+nMHY1ctg4YduwF51TTzZPnDgzAUdSVaE6YsxJzCdRE47sbFsdsL1nKVBTyGSU8iQcJnMRyOgO4imh4cyxuA+H02OxNNJHmKQtZ3K1AE/DQdAKOqNcmDkemXpXrjoCFKOgBJo0KIRuoW69bQhyVMtJwkdSAfxM+lINoJbecaQ3GBRTiBABHYCrC4KZfWHHkqwh1ZWchKjJMSRpBoujhFlaiVe/imRkSOR5ioyhsrRphk14/CohY3HVpbSJUshI7kxVp2a6UsMFCNEpDYP4nuSZola7EtK04FJEHZCZ+Na3iMCEg5795pscNRcmTeqBnDFpDbjzMZJwKOc5rB/8AGj5tykmActhEk0tcPMLVbrWVQkeGyY//AKAUdtJwyE65Z71ZeEvsmO3okpKVgSdtR618z8dn/wCQtB5rJq+L2d8NsARiVIB5DUmqJ44TFrUY2TPqgEeuXzrqAzhwaiXXRt4Z/EAfiatL2a3PLq3CB5UhI7kz+VVlwksJQ8Z8yoA7CTV6+zViG1k7mfkKk/7FLqAyWe7cQJOs17RRIrKYnZ8vqdlav5j+JrZYioK7R9YrufxNbuWoHestdNz4Mtz8KfSWsSnVteYEYQM0jIkz1/Cm2yXWhprwhJCZkqzKp596Q+G+PgwgIeC14ZhSU/Z5EKI+PQUwMcesq8yUWhQEBUNTBJgTBymt0IxijFKTkxBvexps9tfYH92o5TtiAUPhMdqBLs5xkJGhz2g0b4rSXrS88AQkkABaVJV7oAEEawJ10qEHioAmSrJJGpJ2yGpIypX7wUjMY0GNFKMYuQ6GmVF3LYAesxWFDUgn5jQjpTfwb7LFulLttSUN6hn7a/5/uJ6a9qfbXwIxH9nSlo7pE4T6Z4e4qc0/orja8kIPDXH7b/kf+rcGU/YVtr9k9D8ah8ZpDFostrTmlK8KiM/Kc9umL401r9i9mdxFbi0OKMnwyMOZnRQ/Sod4exl4MqaZtQUg/ZcSRmDIORIB6gClUPsDa8Eq4bv+ltu5eYggHpjUT3glB+FDrQ+uy2iHAQHUhLmRzKMgsdcgeclXMU1Wfg+8bEUxZgoJjzsqCwSnIKKMiZT5VCPMOoFMVtuRi8WQFhTTg2IKVoUP5gCRyO4+RfPRRPRa3Q0pvFjZWMhJEcihQBAO+kdK6m7rSmzhaLRZ3WF+XDaMlBWXlMfaBzmetb3i+iwq8K1BKlYZS41Eq/nQCChXXQ1K4cu+3W1t1tuzBuzukFLjxUMBH20zmtRy0EUngwI4nuVz6K0XSgOSMJSsLCssyMM5QJ9KB3dw/bLeQiztOOtt+VE+4kSTqohIJMn1q+Ln9nTKGm0vk2gt4gCrJPm1GHcdDzNNLLCG0hKAEpGQSAAB2AyFc8rFpHy/ffAtusSfEfs60IBHnBSoA7eZBMfKnH2f+091P9neUFkjC045qFRASpWqhOhOhy0OV3WpCHG1IWkKQoEKSRIIOUGvl/jnh8WG3ONIJwZKQTrhVoO4MielMmpnLhYNvvhDS1B5cqWAVhwkheZyM5A5ZERG1E+D7gZVbUvN+4kFYj3Sc0CQMsSZVp+dV/el4NuttOPJlTrYlU54myUK/wDLuTT77LB4TBU2FFtbhKMW6RCTHqDXY4dNGSdr6LNRkT2obxdaPDsTkaqGEf5svwokIUJHKgPH6v7O0n7zqR/tUarJ8M0fQjwtYfDsrY3KZjvnRZCd4ryzgBICYgAAelegg4hM0DmRnkYjvmY9KF3o99ZABJ0AFFkpIJUdhUGyMErKz2FOgC7d7pRe77ZmVWZpf+hagf8AlRxSsS43pUtrx/8AyAZT/YyDn/HRd6+ENhZKk+IcgmZIyooJAtLhtDx+6CR6A794mqm9pbcW13koJI7YAPxT8qtO7M0BIMqc1/hTuT+FJHtRsbalBTclbeSgBICep5g7cia4LK6uq0FLgjc6V9E8G2nw0AndR/AVQ3CNlC7YhJGWZ+Amr8uezfUf5j+VSlwZeDy28CJryktVlBJKyVHqduQ5CspdhdT58tK/OvP7SvxNd7IxMKxlBBlJw4hyM5cjl1qJaPecMiQomNyMR07cq4tXu4k+RWHt3BnPcEAg7UfjbKyyph+z21XiLK30JxQlcsuGUoSAClMDPPNBgcwQa7t2RxSXFsqtZxefH4QSlRKk4iAnM6TsDA0pcZv11EYVnIkiQDmrXvJjI5ZDKnO++N32kWRCXVIJbBdCgM8R1MDKANAKPxpMlsL1ovLw1JJLy1pBjG4pBSVAyQkJyHrvnNSrov8AcCmnW3sTyFA4VlEziInEsCBh6k5ztRm5uK1OveC400sAFS1koIAwgnUlJzy15V1sFisNsSpa7KWQiQVlYbQnlEe8o8gDvR1VcBY6XJ7U0jCi2teFP+O352jmczAlOh56Gn9kpcSFIUFJUJCgZBHMEa187u3ld7c/RxaEKBGS/M04BstKjKRl12MUd4U42VZFYkKK2l5lpOSAkCVYAf7taBtJCvXIO4+nUn4XYmx11S1AnQDOhTnGFnAGBSnioApS2gqJkSM9Kn2K1rdQStktToFEEx1A07UJTSOoi3leXhjMxIyT9o9f4R1OfSgt13Au0ueO94iEpybTJBVzUZzCeQOsTypnau9AUVEYlHMqOZ9OQ7VIOVRvZ2NdeAVrguyJWlw2dtTiZhakgnM6mdT1OdFCtIrHbVQi322BOkGlkcuhB23DODUJd6UEtd5ZyN6DW+9IBJMDnU2yiiNTl9ADM1R/tMvEWm3ANgkpSEZCSTJOQGuoqwLjtXjuHLyJGqt/SjF53qhkpJIDiskkZK7AjOK5ZdJVRVYdlYnXb7HbXabGwHCizlBcVDklULKSBhT7uhOZnPSrMufhFyzsttpcSQhCUxBiQMyOUmT61z4a4mUpQbdOKZwq3yEweYovar3M4U5E71txT2VxM84uLpnRLKtxB3Gx6g0te0ZX9mbVPurB+KVD86P3legYQ2pZhM5kzkMJkmNqUeNb7QqzIKFBX1yMJGaTC9laGqNWhE+jHYbaRZ0KPlUtIOesRuOdLd4cXWizuwUoSAArCoyVg7gjpllpRS+r2W2gutoDqwpPkn7M+aBqTt6zW1t4nsLtnPj4EKghTbwAWmcjGUgH7w/Gua/yH/gYtd6JwDJUqHuhJJzHaodovTAjNDo/yH8qr9N/WR5wNqthUkZBLj7qkgaRlgB9Zr2+bCzjCGigyJPhvOxA3wpcgDrTtKKtiLvEef8AUSq83lpbWopYS3sCkrVigyRHlHzog5aclkJmATAAJJ5bk0nf9NYQDiK1qUZWUHCD0n3sI0AnvNRjcVjc0Q40fvJWSfgaxf8Aqh4afgkWTct1ltkAKCVLzUTrnmYO35UG4mu1GAiQE/cRqeql/kKTlXpbbug+Kq0WfSSSSOmcx2MjtRI3obWMaFthuPMVTIPLCD8ZI2zMzV/ki1YmkroULqb+j29sjIYoE5gYgUifUirwuG8U/REKJGYUTH8xqt7Vw3DZLZxqVBUpUAwPsiNEz6561AN/OpAQpamgDhUMAKQSdZiQCfnUt1LwZwcV0sG18QjGY0rKVLPc7ixPjrz/AIQKygTEe9rAtp5xC0kKCjO+5g9qE2lrlV38ccCC1gqQQl1Puk7/AMJ5jrtVPW66XGHPDdQUqGoO/bmOtbYy3VEGtQeywcSQoGCRoPwoteylO2tQdyMEYcQ8oSgwmTliyAI55a1oysghYMKBBBGxGkdq9s6kh9LqvN5sZzmSDi+JOvrReP8ARymNN22yzXchKHBitCk4nFhIIbORDaQd+ahvlzhV+nMuPFTvjlBUSAFpkCdJVPbWhr7yy5iVJVM5iZM9daxVuXETHvAwIyVqMtqhTTKFkWWzNvo/+PLalgSbO4gIdI/gMlLvoQelDGbVZ3FJbeQppQV5kgBOeigZGRPUUoWB4oWIUZiU4ZnFEpjcGcpGlPvif9XYUFCLys6SQdDaG0jNKubqRodx8ovGvoqp/TLm4TYswYSbKPKAE55qEDRR1Jo0XQNa+fvZzxuuzPAKPkOShzHPunXtNXO9eMgEEQc/T9/lWeXOfYXHoStNoioSrx1E9qgrts0MetWdIr9DSCdqvDLtQa8LfkZNBL74qba8s4l/dTr68vxpZfcetR85hH3E/nz9fhV0mxboJ3lxWnFhZHiKG490Hv8Aa9PjUGw2V51fiOHEBscgOw270Surh4JgxMRkR+z/AO6YrNdwGY16ZHlGlHVHWRbvAQpMCJyI9J1oaq7FWh/xnHcKUklCcskiRl339OVMpYBnLMCcSTEzlEab7daFruzCmSQY+HYVOUO2jRDKlGmd7PeiUvJUEFWAQkDIExGZ9dqO2FNsWpS/qQDphRmP9ZM0OuiyoJE5TzGVPtiaAQIiOlWxJx4iGWWzsp+8/ao81alIcYxhs4RILSiJEkg6TGWWlCOIuNrM+UuNWfwFJWlZEmCQczgH1ZVG5E1dV98NMWpMOtpUdioAx25elJN6+xRlZlpZbP8AqHwVJj1q278JL9gLg3iF61LX4gIAwlISNjOajrnWnErRKypISVJmMQkEHVJ6U0WP2ePMPO2jGlxxwAFKDgTAA2VOeXMAUs8TWx2zha37M63ykSlR/mTKfnWCUJKdxRvjOLjUmLL3FrQbWxaLKh1SCcLhyWEGCAVASSAYmc8qkXM2hDAU23gL2ZiSSAYABOes5UB4fuO0Xg+tLKMSlJGJWiEyQZUrYRtryq/eFeDGrG2gGHHECAojIZk+UHTXXXtWrM5TioNmWDjCWwn3V7N33khTqvBSdARK/UZYfXOvL09mTrQxNOByPsqGE+hBj0Md6tFx2KFXja/KazvFFIdZpNlNN2mMSFjI+VSVdNiNiKTr1sH0a0FuT4LsEQYkT+IzFO/Hiwl5DgyK5Co0lMQe8ZegpV4iHiWUK3bWIPRYP5ikxXCVfTLT/KOw+WG1JXJT7qEgepAgeg/Kq6vy/XlPYloSkA5JiUqCVbk+8JEHani6LmfVZUhGEF0yDiAISuJV6CeuQpzc4OsymvDKAqEhM7wOX7zNWgtX4LkknHjFW4uMrMhqAAtMygF1tCkAgHw1BwgnCrEAoSCnDnrWVpavZbZwo+Yp6TWVXeJl1ZZtos0k0u8TcMt2psoWnQeVQHmSeh/Lenh1rM1CfCRqKtr9oSz5pvu512Z4tOCSMwdEkHQ1DC8/3p+VWd7XLrK0NutpxeHiC4+6YIPYGe00vcIcNJ8r70RqhJ/5H8hVXl1jbBHFtKkZw9wCHU47SCEn3Ugwe5O3YUQt/BFibQR4apOSVeISQfjHoRR63Xy20PvdqV7VafEVIURuB0rz3knJ3Z6EccIqqEC22VTLkbgyDziptlv9TbqXkjC6lQIKT5YSAIw6585zBNTuJlJWgKkYkmD1pcQsmEyOQ0GpnM/rWmL2VsyTjq6GC+3kJtIeZybdhwDli1T6Gas3hm/cdmSkmS0cIP8ADEj/AGwPSqonHYQd2nsI7OJJ/FNHLhtrwSoNxPkmc9o7TFSnGwxfCzbZfiGk4nFRyG57DU0oXlxA9aMmpbRz+0R6aemfWo1kuhxxeJzEpXNXfTPame6uHtNSemutCMEgOVinZOE1FzFjwnXPn1Prvzpyu+5vDjEmct5jlIIowzdA3ERtpn15fjRWxXCrIkkJyMdRpl2p/RQdZbNoEctDrod9/wAaLWW6ZzXlloPzPpREMNtDWD8zQ68rwVgOWEZ/IHMnYUaOs0tj6UeVIBIGm3r+96gfRSvNWRnTbsP1rrYmyuVEa59BP9Kmtsx1y36f0pRjWytYQAPQd/3+NTGnSk5ZdjXFqSYAknrPr8aLWe7gkSszG2w/WigNnSwPrVmdO2ddnLelJiZPTOO9DrdeUghGQ+9+nLvUKzpJICc52/OTRsFB0W9B3+RrcuAjLMHplUax3aE5qzP7+NSoiu6Aj2axobBCEJQCcRCUhIJO5wjM1467FeWiRmnXlUZxRjEdqlKQyRyedV6c6A3vbsIIBHeul936lIyz6c9qG3fZQs+I+QrkjYd+fbTvQjFz8GtRFJ3hV+8XEqnwrOjRagZWdyhO4yjEYB2mmRXs4samS0rxDMSoLgyN8hG+lMy3ZTI9KhJWZz22mtkcMUkI8jfAdZuHVsgBDniAAAYhBAAgDLLIdqnpt6WW1qckBAkk6+nPkK6JteorW1tpW3CwFA7EfA0JYk/AKRWl88c20Ony2ZucwlZbWoDOMXmMHplHKsqbbfZ+4txa0WxaUqVIBSSRkMpCgDy05V5S/GdsXL45SfNp94aeo2/DtWlvbBSTXF90oVCjIJgKj5K2nrvXNt3AoJmEqyE/ZPLseW21X1slYCXZPOIIj95Ul+0BktJLrCZQB50pygfeA6b1Y15gIUFCMzBI211HLalm+7HLalJz2I6H8qjKFFVL7RV7d5pWidJT8Dzoba7+gJIiZ/EZ+mlQr+u3wH1Nk+XVPLCdvTT0oUoikWNFnmdHa3PY1Yue1cE15WCqJEW7dkhm0EJKZOEkEjYkTB+Zpq4P4lZaJS8FDEqcY82wABGu2omlFLZrqlug42dZ9E3Mlp9sKbWhxPNJmPhmD0osi5CIwmR1OnbKvnO6bxdYXjZcUhXNJj47EdDVocLe19SYTa2sQ/7jYz7qRofQjtSatBstNiy4QMRmNzGXrXN+8siE/GOZjKuF2X1Z7WiWnEOp3SPeH8yfeT8K1dYGiJPQpPyOm2/xoXQEc1gySczrrWxs8QCDEbiJ/fSuZSQYgjMRO+W3Of8A3XRq2FI6b7gk7ctNx0oBNPBgGMvw1/elSbLZ1KMAdztQfiTiZiwoC35xK9xpMYlD19xPU9s6S1+220nEpqzoS0nI+8qO6u3SjRxcDbaGk6x13J/e1DLXaVL/AJdkjf8AU1Xt2+1tDjgTaULbOWfvAaHNMJUO4mrDuQoeSFpONOgIUCkzyj8DBHKg2cbtXXjnUA6yIJEbR/SirNlSgQkRz6966JUNNK2UaKqgHNaorip3lXrxymaG2i8AnSpSmMlZNxgb0q39fYQlXmAGla3ve3hNkqUAO/ypJtgffWlYaxtT7kHLrG/ejjg8np0nqT7hu520PFb4KGU5pGIFSz1gnCI/fJpdSy0PdE7SSfzoVckgEBtYB1BmZ5CRkKMMXKt3MggnOToBPzPQfKt8YqKIt2DlWhThHMkgDYRv2FS3U4sIG2Xcfv8AGib1wIRBmBoTnJ6AaCtTaWkyEJM84k/HlTXYtEJuzYM1HPly71wtDhro7agc9ahvOGDoTrlOn4UWGyL9JNeUOXaYJispKBsWHeTqcJTOfMHMUI8crBQvUa7SNiOX5GudmfIWpC/e1B+8mdR1GhFdbW1izGShmD+R6GnXB6PGVzKSfMN+Y5/ketBLzS5jKUmNCRzzI+A/MUT8TEApOSk7Hnuk/vka1tiAtIWnb8DqPT8q5oJVPtAsZacacTBwmdJgnOCOWVK7d3qtLn1aJWvPA2nIbabU6X46hsOtuAEGRB1PI9956UmWG8XbG6laFFBiQRopJ+RHQ1GUK6C/oh2+6nGVFK0kEagiCO4rihOkjI01v3kq2q8RxyXDlJgJjZIj3aF2+7FCUwQeR/eVCjrIbNln3c6kJY5ie+VR2FQsJnUx5hEHTmacH+F1oTI+s5hIz9OdK5xXGUjByVoAMIAzj+lSkuEaVlospTokhQ2Mj4pOnpXLxSIn+ld6Dw6tWhSFBSCpCxniSSCPUZ1Z3DHHtqS2nxwXwU4pjCoCYEryRsT5oOlVpBV2rq4+uAFLUUpGQJJA7DSklG/AovO7+MLJafKlxJVu2YB+Zwq/yk0WZQgHFh+JkDnA2r5rdeM66ab50Zu32g2hhCkFfipKVJ8xzEpIyV0neaVxZwL4zvpy2Wlb6s0uEhvzaJSrAAOwjLrNDRxA6lLqFGceRnUEDDOXQR6VxvEt+C1hBDkeYEHMEe9+n9K42MhMHAFqOfmzAHbf1pvUcSBjdxuTiKEgrUpWcEhIiczh03pn4V4uXYShaFhxC/7xvOBhVGcaGIIXrQRNnaeyWlLCz7riP7qeS054QfvJ03BFeXXe6rIt1txBzMLTkIKZEcoz26GufnDj6aue/GrVZ0OoViQob6gjUKjRQ0/91sxeYViST5k/MTr+tUDwfxMuyuBvxE+G9BEKkJVokq5fdV0M7CrBtPEXnQ6ncTHwBSfifhWfJaGirG43mJ1k78hQS8r2S2ZURiOSRuo6wP3lQe/uI27KlS15kzgQNVH8k8zSTcditl42kWkqwIbOS48oj7CEn3uR+cnKjjx31hk68G5LLjywtYM5wn7vbr1orZrK+MkNqJPM0y3WtCkAqGA5jPKY1I6UdZdQnIET01rcpKKpIz6tvov3XcVpJBdXgHL3lH8k/OmQtECE/OuTtvA2050g8Ue1sMqCLOEuEe8og4ewg/Opyk/sZRGe8VkKIAlfqQKCXrbUoTBMn7oMmeuw9fhQNPtAFtIRiTZiYxZmVdArKO2VExdqzIw+pAz6nDvVoyTQjTQPccKvMlPSVHFB7aCvcWFMlRUepy+FTmLtW2oqCkZ+8hRkEdgK9XYkOJJaIJBIKSNDyzz7Gn4LTAhZCs41rKkt2nDIDZ15/wBKyupgDF4j3Tv4qfnr8aJJSKysossiCEjxnP5UH18w/KvbKn3/AOb8UivayuORUXHiB9NGQ9xP/I0I4rSPAay+0oekVlZXZfETh6BLqV9YOv6UcvBZ8MmTIFZWVmQ7Flg+dPcfjV5IHlHp+FZWVj/k+o3/AMbxi9xS0PCSqBIVAMZxPOl4jy17WVbB/VEc/wDc0R7qq4WXNwznWVlVImtoT5/Shjvv1lZXHEDGSDJmBAnkCMqk7Dt+lZWUAhNtAwHIe7PzFRr/AD5mjuWESeeahn6ADsBWVlJELITmShHIf8RVi2ZRxJ7fitM17WUmXwMPRc4ucKre4FEkBYSJzgZZZ7dKvWyWVADKAlIREYQAExA203NZWVaHgr9CjB/tKxsEmBtkG9vU1pZs2pOZwKM7zh51lZRYqAPtAdIu8QSJVBgxIzyPMVS72o71lZUX6Uj4bsCnbg+1rW2EqWpSRkASSAJOQB0rKynx+iz8LCsDKQEwkDMaAV7bEAWnIASmsrK1MigVbGwFqgDWsrKymFZ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QSERUUExQWFRUWGRwYGRgYGBobHBwbGRcYGCAdHB0YHCYeGhwjHRgYHy8gJCcpLCwsHB4xNTAqNSYrLCkBCQoKDgwOGg8PGiwkHyQsLCwqLCksLCwsLCwpLCwsLCksLCwsLCwsKSwsKSksLCwsLCwsLCwsLCwsLCwsLCwsLP/AABEIAMIBBAMBIgACEQEDEQH/xAAcAAACAgMBAQAAAAAAAAAAAAAFBgQHAAIDAQj/xABEEAABAwEGBAMECAMHBAIDAAABAgMRAAQFEiExQQZRYXETIoEHMpGhFCNCUrHB0fBicuEkM0OCkqKyFVPS8SXCFmOT/8QAGgEAAwEBAQEAAAAAAAAAAAAAAQIDBAAFBv/EACURAAICAwEAAgICAwEAAAAAAAABAhEDEiExE0EiUQQyYXGBFP/aAAwDAQACEQMRAD8ASbfxnhxpbBBlQ1PM9aD2O9FA4hjURmT4i/jlXiUoxuBxMEqVhPZRpj4Eu1Li7Q2QM2lEdDBH6GpqMZPU1PI4rZdAPhOPpxpWrHJKkBRzTMykTqOVPF7uCysuvJYUFFSW1pU4vCtKvMFJg+VQIBkZZkc6SbuaIEgkEH9/vtREX/4aFpeQX21gDw1LWEIWDONISRn0nKTzqqX0Z276PPs7WLwtn0opKBZ0BBbnECo4sKgYAEZ7U9XhcQXOFSkTtJIB27elLXstsaWLDjCSPHJWUyfdHlGs6CVdadfpaFZEgHlI3MD0MR3p0hREtF2PoJBkxlkc/wCopH4stSg4nzKBiNTzO1WzxHdq3UfVOeGtM4CYKT/AufsnIA1VFgs6n7zQ3amwhXmCkFJGYSTz3iknHhTHKnYz+zC7vHYfKlqDmNGFcmIg5ETz19KH8QWtVjtCsRVriEEiTofQ08usoseF5JARklQ0lIBIPdMfCqX4p4iVarU46dCohPRIyA+FcorwE230m3xxG7aZ8QwDGSZGnMzPfSYFDmb0CcvIoclT+IoQtya5FYpyVsMu2lRktuqQBH1eNZTrORJlIBzg1u3eLaFhannVqAjCgk5ERBUct9RQVp34UZsFwkpS4YhU4ZzHLP1FLJjJky2cdWlafJKEiE4jKzO0qOQNR12G0uoLi3ypUwEFxRVHMR5Qn1qLbbJgSlI0xgx+cUxsiUyn5gifjtQsIOuu5nUrClunLYEqHriyo9d/DirZbWGsSgDKnCFHJtOZ3y5DqRQli3LLq0EBISAZGufU6U8cL3o1ZLI8+HEfSXQUMggqkIzMxsT12FDp1ls2O0IH1YIBSB5NwnQED7uUT0rqX86p5i0LkPFZ8b3isEzJz3+znGHSKbuG/aA26oMvQh45JVohZ5fwq6aHblRoA3Pv7TXVgwM6iAyqK2vK0YERua4BHvS+y2JSARSX7Vb5cTdrgQT9atCSRsCSo/HCPjRu8jLZHSg3Ftl8WwLSIJwBY7ozPykULGooEtPnP62P81Gbl4QtT5BKi0j7y1qHwSDiNMl138kt5EThiK6WC+8Wc7xUcuSUVw04cak+hq5+EWLOAVFTy/vLJieiZj4zRtu81JjCqCNI/DtS+3eXWtkrJ6TWRTk3ZscIpUYb+Lv1C3MHiKJK/uqRn8JpjVedowpSpTYEhs4lKTiUqZwuCcCUpzVGcnOk21cJPLcLraFLSmVFKYKs5zKZlIzid8JoXfItYZSpTbyWySEkpUEiTJjuc6+iww+RW+Hh5JaukNN88RstuJAWFLEpWlrNCU6+Vejipj3s+1LvDz319sWVqS2RqomAFLJmCflSshZGVTWLQYwmSk6g6ZaVoy/xIyjx9IxzNPpaVgtX1aIWSAkZgzOVZSnd/FJbQElKVRoZwmORjesrxJfxsydanorJia/scnvZ2pxSvDcbWkqIBUcBxSThM5JWPuqidpoZY7M/ddrQt5tSEk4VAjIpORwkZKyzEHarivm5UqWpaMIWrJU+64PuuR8ljzJMEUNRbAuLPaUBTSl+DC4JCiMSMW0mCnEIzCVDJeTOGrtCRlxopY2hBedSj3CpWHqASR8RW4bBPmGLCQojTEBE6aYkkeoo5xzwgLC4lxpWJpSjAPvJIzwqOhEaH40JsTTS1DxD5W0kkZ+ZMyAYzyk5b1zlywJdotewWgeG0ESlGBOHKDEDCO/rnmKPWUkDMojOIzPPIctcszNKVxusllCmkpCSMgM8+x0z22oXxRx0uzQlkArUTJyyIA0MTvplpRhnUuUUnicVZZaXEK0gbGUlOuZ12zpY4xuLEpu0o8y2FAjPNSMXuyftCcuelVBaeMrUtYUp9YggwlRGhnnNPHHPGJawMghaVDEVD733YGXlBHrPKqNpiwXeknihC7c8w0hRShCXCoTySIKufmgVX1s4XtKFEFlRPNIkHsRRzhW+XXbWgoTiJCgdiExJJI0AGcmml+92kqUVKKSnIhQ3n0moJyQ0lFvnhWB4ctJ/wHP9JqVZuCLUrVvAOayE/LWn1fFSHfKwQqNSYn4DKPjUK1X8y1m87Jj3QZPbCNKDmwxxr7IF38ANISV2hwGBICThTOuZOcdcqOcNW8PsOqLYQlk4ECARAHmAy5H40o2/iE29XgMoKcRHmJ2BkkjlG1OtzoSyhLI90A58ydSesmaWT+mNGPbj4Hrtum6XEYW/CSvktXmP+ZRmfWhjns7tBdUllKVN5FK1LSAUnMdTGhMbUr8Yez9+zJ8dALjJGIqEHDOe20nlVleyC+/Fu9pBPmaWtrPWB50/JUelMoa9si3Yv2j2V+G4ly0KSlKoBLaSqDtOIie/5wCdT7LklspD4MyQcG5GW+nWnq1NJcQpCs0qEH1/PlSrct7OM+IwRiLC/wDYqZj1hQ5BYG1F86BCdeVhWwShwQpMDoctRzBik68BiVHPKrJ9qnEjSBZUKTCnSo4jqlIAGfQqPyqs7Wrz+tUTtAZZ3sy40VaHV2Z3DLaSUKnzFKVBMGfeyIM686YbztuNcVTNypcZW463IWXTB5AZx6kmaeH+L0ASkSqBroDGnM50GrDEYrcryntUK0vD6Kk4gklKkyeef60k3vxk8UqIMQNh6AHPc5VFuzjVhOT1kU4r7y3FSD0TgKB86Vx70YUbZZnSuVTIyKyN+UgfjXK73FYoJ7weVWo3fN1v4vEsqmirQlMJGxMtKk8800D4j4QYDfj2J1LqUyooxJKkgbjQqG5SQD3ikcbVGhZPys4WRCQ2lQmSN/61n/WlAJWkERnjEHQ7AjPtStxLfrpSlGEtpUPMZ97mAdk9Nc+VQbo4iU02UK8ycwmIkE7Z7Z00cUY9RGWWcuMYn+OiQ8lTbLqnfeVC0HLIEBCsAgaeWup4yZwtqwPM2ltaVJcDhdQQmBhKVEFIw7CeW9JLlnV7ypk51KsTaT7+n3v1rSs0kQ0TH68L9sbzrb5XZ34kOMfR1sZKOqVxmRzUr4zXcWphCvFS3ZFj/sQswJy8+qlT6ZUiP24D3QI2j8+tQzeCidd6PzyrwHxotayX202mPGSCcyBZGVAE7JKgDhHWsquW7yIAlIPqfyNeUvzSDoi+r+4gYbSvGtKcvvD5Dc9Kri8uPg8CMIwpUhSVaK+rUFA9cxvsTQN6ygqWTKlBZBJzJzO5oPaWMxnBOvKllKzkWzedsZvKwuJAxOAYkRrjSCQI65jrNUg9aljKSkchl/Wjt2Xg5ZlhaVRCinXKMiKYOILMw4ybakBCsQDqYyJVotMc9+81NKh7FrhO3raWUqxBpYIVrkYyV070RsDpRJKG1uE5LWnGR2CpTJ5kE0NZtJWPInL7yv0GdTLNjSrFjOLaMo7Cu17Zzm2qAd9tq8ZRXOJXmMiCZ3iN6PruJ62JYSwku+QE4R7uQCgr7sEeuUUXu/2b2i2NqeCVgJKYlJ86TOIpn3imAcpmafllC7EuzWRC0qSAAwHC2pQSfNCtCRKiqRimMQ0rmwptI24G4Oabul7w1IW++2tKnE54TBAbBiciBOkn0qs7BeKLW2Wn0hTzehIzKe+sj8KsLhZ96wFxdpUEMkAfWQlwqmMwDCwB/iCQQddk1Dxaz9Ht72AxDhUg9FeYekGhSZydBlXBzPvBxaTtChPpvS3f90+CseYqChqdaY7Fb5SFjzJVtyO6TyIqFfyg8DkQR7vfrU4yafTQ4KS/EXbDbfCcQtIzSoHv09RIqzrNasfmToYj1zqt2LpJPnyHzpnum0RhSJCE+7Jk5UMtMfFjkl0t+5b+adR9GWfrGkJK0HRTaxBI5gSJ5R1qPdHCZsS7S2g/VrUh5o7pMEFPoQPSKU754bfUGbZZpDyUwQPtBEj1lMiNwKZeG+Pm7WhtC/JaEDCpB3j7SZ10zGoqsuwMr5Ie7NasaAdxke9Ld+S3a23EmC6hTZP8Qgp+PlHpUyw2yPDJ0WnCf5h+zUbi8kMpX/23ELB6YsJ+Rqadgqii/aPxAq1W1SiZDYDaY08syR3VPyrndlvLiBPvJyP5Go3G1s8S2OqwJQQcKgkQMSSROWWwqDctowuRsrL1GYq6Ayx7rX9Wf5ifkKAWe2ALJUZE6TRSyveUpGpn0GEZ0FvJtsIKUz1VzPcjPsKScvoeC+zLwvtBOAYUg5yND0J5/rQ1+3ALSiAZ1+GVCbQ5lhIyGhH51xEDQ5n5U0eISXWSnbxUCQOexMemdTritbi30IKoBVUSzrSEwRl2ojctsbS4JEEE6fhnSuh1Yav2wykg/WcgIkHof360u2e6inzKEGYAzy7VYKm0KZQ4pGSxKZGZHOOXXehjFjCnJKQEjQa1L5aRRYmwAGSrDKcxoYNQ7wATOUbmMgaf320xnSZf1jIzGY6V0MmzDkxaoBGxlQkFI6T/AFrhBTqJFdhZVHOpCGFaAZDkP1q9mc4Jt0aYqyizF0qInD8QK8rrAMREKdH8Z+ZoLbIxqSrv+H6UQttp+uWCYSFfgVH99xQy9T5iZzyB+H61wCG88VZDWRl8P0ij11OB1vwTML8s7AzI9Bp60rg55c8qeuA+HDaXCVYm2wnyqjPHnBE8jnQbGoT7Cvw8aCCSlRGWnI56aiiljaU4UoA8yiEgDMkkwB3r2+buXZnltuiFJOfWc5HMHWuFit+FaTyUCFaFJBkKHUHOmfgp9B3JcblnbH1pxQBgJlAAEAd+oqHxJdSbQC439XakQcjGIp0z5/dXtoZBIqHdHGnioR4hCXCBMEFJPTlOsbVKtjhUcQ1GYP5dqjxeFP8AYlX3ZlXg0HGiE2yzziQUiHATB8qtJIKSg5BWJJ2NJHHlzBvAsutqcSlKHGgSS2YyEnNQHu55iBrrVi3+2ULFsZyIMOpOkmEyf4VCEqO0IV9k0C4r4KTbGfpVmH1kSU/aVGSgRs4kyOsdq5OmdRWV13iWlzmUHJSeY/UbUUtLUkKQslJ0M/LvQ69bjes+DxkFGMYgDrHUbHoc642G8FtGUn0OYNO431D48mjD12NLQsY5Ge/Wmaw3Q1OIJClE5iYgcz1pfs94B5IkrExOciSefKpCuK27OC20nEUnfQmc5OvrU9W2WlnTjRclxPBTIbzCk5gn0II7GaGcQcIoW63bWQG3ULBcGyvskGNDtPWvOFb4RaWA+yc0nzo+0mQMQI9JB3imc5gg+64I9Y/MfMVorlGV/sWrfefhWBbupalYHUKy+OlG7faQ/Y1KHuraJ/2yPnFJ/Fb2CwraPvOvIaA5kuyfkkn1rt7Nr38eyvWdR8yCoj+RalEekyPhWfWg2Vf7QW2jaPEaXJX/AHid0uAJxdwZketK6FQZGozo9xpYg3aTBnGlC+xUkSD6g0ANWXgo02u1HAhwe6QJ/fxqLaLWp0CfKn8ahs2v6jDuFfLX8alXNZA6otqXhylPU8qWSr8h4O+HFDaFHCNa0+jBAJNe2663WXD5VRsQMjUYsrImDQtfsbV/o0ccmAK73e5DyDgC8JBwq0MQYPQ1s3dSok/CiNlu4tlJKZUTAA269TQlNJDwxSboshdnKmg6MakOyoFfvJP3FcoEAbQBzqI7ZSkTXK7nShAGZBBKkknOTOfXkdq5221KSo+GC8hIkpmHEfzAe+n+MesVllFl4zStfo0cdO9C3jMgiakJ4jaUM0KSeuY+Ird2wA+ZXkkSB9o9Y2HU+k1y/F9DOpoEJsonNIFbPDDAASoa9v5thU9uxgHUn11rLxseNspAEK/c1bdGdYnZtZbLiTKXW49f1rKFtt2dsYfFUI2En8K8pbkafjxEa9HBicJP2iPWTUXDCCTmVf8Aqa521+VkclGMup511s1mWUgH3eW9aW0jz4xcvCXYrGCjSrhuRsPWZpxBwqCQlSdiU+UkctJqqbM4G0+bSnvga/cdnUhKFAJUSFkeVUxoehrLduzRNUqPPaZw0XbMLSUwuzxJ+82TBB6pJkdJqsrI3jUlKRmo4RtmTFWbxlbXnLOtltRMxiEwCARl20qrlqUw4JBCkkGO2daYvhmaLnduFDdnQ0IOFIzGcnUmepk1zuu8FJPhuGfuq/I1F4eexMCDKSSR0BMx2qW5Z5rPZQJWizakAGQQQdFA5EH0pXsFo+iPFvEfBdHkVOmeAEnYpMNrPLw1bGmOx245IVrsef8AWku9n4tj9mWUhCwl9pStEOLhCgf/ANaySlXKZp10BO4g4KL7yVOB15ChhV5iVNqH2hOo5g/nVW8TcOrsb5aXnulQ0Uk6EfmNiCKuO5LSq0MloqcQ62CkkKheHNKSea0qBQrqkH7QpXv7ga8LQ2MbyX8JJQFoCF8jhUBBBjQmDkaaMq4wNCPw1b0ocwr/ALtflVOxOiulbcW2IN2kwIxAEjkrRXzE+tDrMfDcIcTkZQtJ1jT0IOfcUYvNXj2Np45rbUWln7wAGFR6xAPPKroQ48LcSOWJ9LrZy0WnZSZ078jX0FcVvRaWQW1AoUApChsORGxSoQR0r5nCTrTd7PeN1WB4BRlhZ8w+7OWIemo3gcqYFjRx3bibShOngodfI/jjw0f74jvQzgy3fRbc1uFq8A/yobBUfRZSfjU7jYJXbFkEEP8AgJBGYwJBcUR3OA1H4Nsfi2pKiJCGFuf5nnVJ/wCIqMvGOgJ7VLn8C2YhOFwSPQxl6YaSqtP2vXWopadGaU+RQ5GBhPwy+FVhhpou0B+nrPLnRO6D9agHKSAT0Jii3AnAL15OlKPI2mMbhGSZ2HNR5VeNw+yew2WFFBeWPtO5ieiR5fjNc/KOXHZWFrsS0MwFYiDEmNOvWgCrIVGCHcXKEhPfENqsfju7EsOYU+4rzDMCJOYM/uKXdUZGT0rz7lHjPTVSSaACbDBA5a0w3JdYdWE/aKVlP8wSSJ5iQKGONRmaafZ5ZCpwvkeUSlPyk/l6GqY1s+iZZUuBK9uHg421arKn6tyCtv7h3jpiyjaky8bC42fGGJshXlOE699R6VbnBK/7NgUZwLcSZ3GMkfEEVNvfhdDqTgwpJ1ChiSfTarZIO7Rmx5dbTKWstubUS8UJD5zOIAifvJERi3k/jWq7QVEk5k5ydT67134l4Sds7pPhuISTAJAwn+UpKhHQmaXrXevhHCqcQ1Tv/So6W+F9klYWVlrQy874/wAJrNasstqHN3s5aVFA8iQJkZnUa8t6P8GXO2X8PmU4oxJGQTvHXaqKFeiOdrg1cJ8CJTZklaQpSjiJI5gfpWVYtiZCEBPKsqmpn2Pn5F2DxFFQ0UY+JqS6mtrQrzq194/jWvic6zybZrikge9Z1LWmQME5gnbf1iiFv4ottjUG8aVNwAjEgQBsAUwRl+dSrK2Dnl6134lun6RY/ESPM2I/0/0MVXH3jI5Vy0D7ffVodbStBHhrOBWHylCo0WTOWUzv8KFuoS6ISStaU+9iyJnln84oe7ezngHBklwBDsblBlJPIkR3io1ktRybSQlP2uvf8qpVEV3hbnBSFCyNg6if+RphwQKrvh/jgWWG1ILjfNIGJM9NxVhWC9WrQjE0oKG/MdCDmD3qMkOQr1BwSkwoaHkaR75vVFsXZnIwrUHLK8nktSTh9Cokjt0qwbWzKSKrdF1D/qLzB8viAOtnktJxgjscXpNGIrJnDHEpbW0tROOCFc1gQk/5sODuUtn71WIlguveKFKOYw55FJGRA5VUNoKQ6siMLdoxZfdWSFD0hIps4P4uW2l1l3Lw1FsL2SrOJ5JME9DJ0mGnH7AmRParwgBNsbGpAeA5nILHfQ9YO5oFwElL7dpsi/8AESFoP3Vpyn1kT26VazzADJKwPDgAyQUqC5y61WVquX6BbWnm5NncUUg6lOIZpJ6ag7gcwabHP6Okheu+y4i4wrJRBKZ2WicvUYh8KGLSQYNMfFTRYtgdR9ohwfzA5j4ifWifGXDMtt2pmPDdAUnQZHbPdJyjl2rS2SQG4ftqlGFGQ02vD0xDAB8V1ZPs5sU/SSJlKLMnLkWiv/7VWdy3Y79ZgSFEpAASpClZKCtEqJ1A2qyOHrDaUlwMlaS/gKhEFKUICEpnYgannWebRSKJXFi0uHwPKqVQsKOQBSR8ZIPpVO3hdi2XVNOJIUkwR+nMHY1ctg4YduwF51TTzZPnDgzAUdSVaE6YsxJzCdRE47sbFsdsL1nKVBTyGSU8iQcJnMRyOgO4imh4cyxuA+H02OxNNJHmKQtZ3K1AE/DQdAKOqNcmDkemXpXrjoCFKOgBJo0KIRuoW69bQhyVMtJwkdSAfxM+lINoJbecaQ3GBRTiBABHYCrC4KZfWHHkqwh1ZWchKjJMSRpBoujhFlaiVe/imRkSOR5ioyhsrRphk14/CohY3HVpbSJUshI7kxVp2a6UsMFCNEpDYP4nuSZola7EtK04FJEHZCZ+Na3iMCEg5795pscNRcmTeqBnDFpDbjzMZJwKOc5rB/8AGj5tykmActhEk0tcPMLVbrWVQkeGyY//AKAUdtJwyE65Z71ZeEvsmO3okpKVgSdtR618z8dn/wCQtB5rJq+L2d8NsARiVIB5DUmqJ44TFrUY2TPqgEeuXzrqAzhwaiXXRt4Z/EAfiatL2a3PLq3CB5UhI7kz+VVlwksJQ8Z8yoA7CTV6+zViG1k7mfkKk/7FLqAyWe7cQJOs17RRIrKYnZ8vqdlav5j+JrZYioK7R9YrufxNbuWoHestdNz4Mtz8KfSWsSnVteYEYQM0jIkz1/Cm2yXWhprwhJCZkqzKp596Q+G+PgwgIeC14ZhSU/Z5EKI+PQUwMcesq8yUWhQEBUNTBJgTBymt0IxijFKTkxBvexps9tfYH92o5TtiAUPhMdqBLs5xkJGhz2g0b4rSXrS88AQkkABaVJV7oAEEawJ10qEHioAmSrJJGpJ2yGpIypX7wUjMY0GNFKMYuQ6GmVF3LYAesxWFDUgn5jQjpTfwb7LFulLttSUN6hn7a/5/uJ6a9qfbXwIxH9nSlo7pE4T6Z4e4qc0/orja8kIPDXH7b/kf+rcGU/YVtr9k9D8ah8ZpDFostrTmlK8KiM/Kc9umL401r9i9mdxFbi0OKMnwyMOZnRQ/Sod4exl4MqaZtQUg/ZcSRmDIORIB6gClUPsDa8Eq4bv+ltu5eYggHpjUT3glB+FDrQ+uy2iHAQHUhLmRzKMgsdcgeclXMU1Wfg+8bEUxZgoJjzsqCwSnIKKMiZT5VCPMOoFMVtuRi8WQFhTTg2IKVoUP5gCRyO4+RfPRRPRa3Q0pvFjZWMhJEcihQBAO+kdK6m7rSmzhaLRZ3WF+XDaMlBWXlMfaBzmetb3i+iwq8K1BKlYZS41Eq/nQCChXXQ1K4cu+3W1t1tuzBuzukFLjxUMBH20zmtRy0EUngwI4nuVz6K0XSgOSMJSsLCssyMM5QJ9KB3dw/bLeQiztOOtt+VE+4kSTqohIJMn1q+Ln9nTKGm0vk2gt4gCrJPm1GHcdDzNNLLCG0hKAEpGQSAAB2AyFc8rFpHy/ffAtusSfEfs60IBHnBSoA7eZBMfKnH2f+091P9neUFkjC045qFRASpWqhOhOhy0OV3WpCHG1IWkKQoEKSRIIOUGvl/jnh8WG3ONIJwZKQTrhVoO4MielMmpnLhYNvvhDS1B5cqWAVhwkheZyM5A5ZERG1E+D7gZVbUvN+4kFYj3Sc0CQMsSZVp+dV/el4NuttOPJlTrYlU54myUK/wDLuTT77LB4TBU2FFtbhKMW6RCTHqDXY4dNGSdr6LNRkT2obxdaPDsTkaqGEf5svwokIUJHKgPH6v7O0n7zqR/tUarJ8M0fQjwtYfDsrY3KZjvnRZCd4ryzgBICYgAAelegg4hM0DmRnkYjvmY9KF3o99ZABJ0AFFkpIJUdhUGyMErKz2FOgC7d7pRe77ZmVWZpf+hagf8AlRxSsS43pUtrx/8AyAZT/YyDn/HRd6+ENhZKk+IcgmZIyooJAtLhtDx+6CR6A794mqm9pbcW13koJI7YAPxT8qtO7M0BIMqc1/hTuT+FJHtRsbalBTclbeSgBICep5g7cia4LK6uq0FLgjc6V9E8G2nw0AndR/AVQ3CNlC7YhJGWZ+Amr8uezfUf5j+VSlwZeDy28CJryktVlBJKyVHqduQ5CspdhdT58tK/OvP7SvxNd7IxMKxlBBlJw4hyM5cjl1qJaPecMiQomNyMR07cq4tXu4k+RWHt3BnPcEAg7UfjbKyyph+z21XiLK30JxQlcsuGUoSAClMDPPNBgcwQa7t2RxSXFsqtZxefH4QSlRKk4iAnM6TsDA0pcZv11EYVnIkiQDmrXvJjI5ZDKnO++N32kWRCXVIJbBdCgM8R1MDKANAKPxpMlsL1ovLw1JJLy1pBjG4pBSVAyQkJyHrvnNSrov8AcCmnW3sTyFA4VlEziInEsCBh6k5ztRm5uK1OveC400sAFS1koIAwgnUlJzy15V1sFisNsSpa7KWQiQVlYbQnlEe8o8gDvR1VcBY6XJ7U0jCi2teFP+O352jmczAlOh56Gn9kpcSFIUFJUJCgZBHMEa187u3ld7c/RxaEKBGS/M04BstKjKRl12MUd4U42VZFYkKK2l5lpOSAkCVYAf7taBtJCvXIO4+nUn4XYmx11S1AnQDOhTnGFnAGBSnioApS2gqJkSM9Kn2K1rdQStktToFEEx1A07UJTSOoi3leXhjMxIyT9o9f4R1OfSgt13Au0ueO94iEpybTJBVzUZzCeQOsTypnau9AUVEYlHMqOZ9OQ7VIOVRvZ2NdeAVrguyJWlw2dtTiZhakgnM6mdT1OdFCtIrHbVQi322BOkGlkcuhB23DODUJd6UEtd5ZyN6DW+9IBJMDnU2yiiNTl9ADM1R/tMvEWm3ANgkpSEZCSTJOQGuoqwLjtXjuHLyJGqt/SjF53qhkpJIDiskkZK7AjOK5ZdJVRVYdlYnXb7HbXabGwHCizlBcVDklULKSBhT7uhOZnPSrMufhFyzsttpcSQhCUxBiQMyOUmT61z4a4mUpQbdOKZwq3yEweYovar3M4U5E71txT2VxM84uLpnRLKtxB3Gx6g0te0ZX9mbVPurB+KVD86P3legYQ2pZhM5kzkMJkmNqUeNb7QqzIKFBX1yMJGaTC9laGqNWhE+jHYbaRZ0KPlUtIOesRuOdLd4cXWizuwUoSAArCoyVg7gjpllpRS+r2W2gutoDqwpPkn7M+aBqTt6zW1t4nsLtnPj4EKghTbwAWmcjGUgH7w/Gua/yH/gYtd6JwDJUqHuhJJzHaodovTAjNDo/yH8qr9N/WR5wNqthUkZBLj7qkgaRlgB9Zr2+bCzjCGigyJPhvOxA3wpcgDrTtKKtiLvEef8AUSq83lpbWopYS3sCkrVigyRHlHzog5aclkJmATAAJJ5bk0nf9NYQDiK1qUZWUHCD0n3sI0AnvNRjcVjc0Q40fvJWSfgaxf8Aqh4afgkWTct1ltkAKCVLzUTrnmYO35UG4mu1GAiQE/cRqeql/kKTlXpbbug+Kq0WfSSSSOmcx2MjtRI3obWMaFthuPMVTIPLCD8ZI2zMzV/ki1YmkroULqb+j29sjIYoE5gYgUifUirwuG8U/REKJGYUTH8xqt7Vw3DZLZxqVBUpUAwPsiNEz6561AN/OpAQpamgDhUMAKQSdZiQCfnUt1LwZwcV0sG18QjGY0rKVLPc7ixPjrz/AIQKygTEe9rAtp5xC0kKCjO+5g9qE2lrlV38ccCC1gqQQl1Puk7/AMJ5jrtVPW66XGHPDdQUqGoO/bmOtbYy3VEGtQeywcSQoGCRoPwoteylO2tQdyMEYcQ8oSgwmTliyAI55a1oysghYMKBBBGxGkdq9s6kh9LqvN5sZzmSDi+JOvrReP8ARymNN22yzXchKHBitCk4nFhIIbORDaQd+ahvlzhV+nMuPFTvjlBUSAFpkCdJVPbWhr7yy5iVJVM5iZM9daxVuXETHvAwIyVqMtqhTTKFkWWzNvo/+PLalgSbO4gIdI/gMlLvoQelDGbVZ3FJbeQppQV5kgBOeigZGRPUUoWB4oWIUZiU4ZnFEpjcGcpGlPvif9XYUFCLys6SQdDaG0jNKubqRodx8ovGvoqp/TLm4TYswYSbKPKAE55qEDRR1Jo0XQNa+fvZzxuuzPAKPkOShzHPunXtNXO9eMgEEQc/T9/lWeXOfYXHoStNoioSrx1E9qgrts0MetWdIr9DSCdqvDLtQa8LfkZNBL74qba8s4l/dTr68vxpZfcetR85hH3E/nz9fhV0mxboJ3lxWnFhZHiKG490Hv8Aa9PjUGw2V51fiOHEBscgOw270Surh4JgxMRkR+z/AO6YrNdwGY16ZHlGlHVHWRbvAQpMCJyI9J1oaq7FWh/xnHcKUklCcskiRl339OVMpYBnLMCcSTEzlEab7daFruzCmSQY+HYVOUO2jRDKlGmd7PeiUvJUEFWAQkDIExGZ9dqO2FNsWpS/qQDphRmP9ZM0OuiyoJE5TzGVPtiaAQIiOlWxJx4iGWWzsp+8/ao81alIcYxhs4RILSiJEkg6TGWWlCOIuNrM+UuNWfwFJWlZEmCQczgH1ZVG5E1dV98NMWpMOtpUdioAx25elJN6+xRlZlpZbP8AqHwVJj1q278JL9gLg3iF61LX4gIAwlISNjOajrnWnErRKypISVJmMQkEHVJ6U0WP2ePMPO2jGlxxwAFKDgTAA2VOeXMAUs8TWx2zha37M63ykSlR/mTKfnWCUJKdxRvjOLjUmLL3FrQbWxaLKh1SCcLhyWEGCAVASSAYmc8qkXM2hDAU23gL2ZiSSAYABOes5UB4fuO0Xg+tLKMSlJGJWiEyQZUrYRtryq/eFeDGrG2gGHHECAojIZk+UHTXXXtWrM5TioNmWDjCWwn3V7N33khTqvBSdARK/UZYfXOvL09mTrQxNOByPsqGE+hBj0Md6tFx2KFXja/KazvFFIdZpNlNN2mMSFjI+VSVdNiNiKTr1sH0a0FuT4LsEQYkT+IzFO/Hiwl5DgyK5Co0lMQe8ZegpV4iHiWUK3bWIPRYP5ikxXCVfTLT/KOw+WG1JXJT7qEgepAgeg/Kq6vy/XlPYloSkA5JiUqCVbk+8JEHani6LmfVZUhGEF0yDiAISuJV6CeuQpzc4OsymvDKAqEhM7wOX7zNWgtX4LkknHjFW4uMrMhqAAtMygF1tCkAgHw1BwgnCrEAoSCnDnrWVpavZbZwo+Yp6TWVXeJl1ZZtos0k0u8TcMt2psoWnQeVQHmSeh/Lenh1rM1CfCRqKtr9oSz5pvu512Z4tOCSMwdEkHQ1DC8/3p+VWd7XLrK0NutpxeHiC4+6YIPYGe00vcIcNJ8r70RqhJ/5H8hVXl1jbBHFtKkZw9wCHU47SCEn3Ugwe5O3YUQt/BFibQR4apOSVeISQfjHoRR63Xy20PvdqV7VafEVIURuB0rz3knJ3Z6EccIqqEC22VTLkbgyDziptlv9TbqXkjC6lQIKT5YSAIw6585zBNTuJlJWgKkYkmD1pcQsmEyOQ0GpnM/rWmL2VsyTjq6GC+3kJtIeZybdhwDli1T6Gas3hm/cdmSkmS0cIP8ADEj/AGwPSqonHYQd2nsI7OJJ/FNHLhtrwSoNxPkmc9o7TFSnGwxfCzbZfiGk4nFRyG57DU0oXlxA9aMmpbRz+0R6aemfWo1kuhxxeJzEpXNXfTPame6uHtNSemutCMEgOVinZOE1FzFjwnXPn1Prvzpyu+5vDjEmct5jlIIowzdA3ERtpn15fjRWxXCrIkkJyMdRpl2p/RQdZbNoEctDrod9/wAaLWW6ZzXlloPzPpREMNtDWD8zQ68rwVgOWEZ/IHMnYUaOs0tj6UeVIBIGm3r+96gfRSvNWRnTbsP1rrYmyuVEa59BP9Kmtsx1y36f0pRjWytYQAPQd/3+NTGnSk5ZdjXFqSYAknrPr8aLWe7gkSszG2w/WigNnSwPrVmdO2ddnLelJiZPTOO9DrdeUghGQ+9+nLvUKzpJICc52/OTRsFB0W9B3+RrcuAjLMHplUax3aE5qzP7+NSoiu6Aj2axobBCEJQCcRCUhIJO5wjM1467FeWiRmnXlUZxRjEdqlKQyRyedV6c6A3vbsIIBHeul936lIyz6c9qG3fZQs+I+QrkjYd+fbTvQjFz8GtRFJ3hV+8XEqnwrOjRagZWdyhO4yjEYB2mmRXs4samS0rxDMSoLgyN8hG+lMy3ZTI9KhJWZz22mtkcMUkI8jfAdZuHVsgBDniAAAYhBAAgDLLIdqnpt6WW1qckBAkk6+nPkK6JteorW1tpW3CwFA7EfA0JYk/AKRWl88c20Ony2ZucwlZbWoDOMXmMHplHKsqbbfZ+4txa0WxaUqVIBSSRkMpCgDy05V5S/GdsXL45SfNp94aeo2/DtWlvbBSTXF90oVCjIJgKj5K2nrvXNt3AoJmEqyE/ZPLseW21X1slYCXZPOIIj95Ul+0BktJLrCZQB50pygfeA6b1Y15gIUFCMzBI211HLalm+7HLalJz2I6H8qjKFFVL7RV7d5pWidJT8Dzoba7+gJIiZ/EZ+mlQr+u3wH1Nk+XVPLCdvTT0oUoikWNFnmdHa3PY1Yue1cE15WCqJEW7dkhm0EJKZOEkEjYkTB+Zpq4P4lZaJS8FDEqcY82wABGu2omlFLZrqlug42dZ9E3Mlp9sKbWhxPNJmPhmD0osi5CIwmR1OnbKvnO6bxdYXjZcUhXNJj47EdDVocLe19SYTa2sQ/7jYz7qRofQjtSatBstNiy4QMRmNzGXrXN+8siE/GOZjKuF2X1Z7WiWnEOp3SPeH8yfeT8K1dYGiJPQpPyOm2/xoXQEc1gySczrrWxs8QCDEbiJ/fSuZSQYgjMRO+W3Of8A3XRq2FI6b7gk7ctNx0oBNPBgGMvw1/elSbLZ1KMAdztQfiTiZiwoC35xK9xpMYlD19xPU9s6S1+220nEpqzoS0nI+8qO6u3SjRxcDbaGk6x13J/e1DLXaVL/AJdkjf8AU1Xt2+1tDjgTaULbOWfvAaHNMJUO4mrDuQoeSFpONOgIUCkzyj8DBHKg2cbtXXjnUA6yIJEbR/SirNlSgQkRz6966JUNNK2UaKqgHNaorip3lXrxymaG2i8AnSpSmMlZNxgb0q39fYQlXmAGla3ve3hNkqUAO/ypJtgffWlYaxtT7kHLrG/ejjg8np0nqT7hu520PFb4KGU5pGIFSz1gnCI/fJpdSy0PdE7SSfzoVckgEBtYB1BmZ5CRkKMMXKt3MggnOToBPzPQfKt8YqKIt2DlWhThHMkgDYRv2FS3U4sIG2Xcfv8AGib1wIRBmBoTnJ6AaCtTaWkyEJM84k/HlTXYtEJuzYM1HPly71wtDhro7agc9ahvOGDoTrlOn4UWGyL9JNeUOXaYJispKBsWHeTqcJTOfMHMUI8crBQvUa7SNiOX5GudmfIWpC/e1B+8mdR1GhFdbW1izGShmD+R6GnXB6PGVzKSfMN+Y5/ketBLzS5jKUmNCRzzI+A/MUT8TEApOSk7Hnuk/vka1tiAtIWnb8DqPT8q5oJVPtAsZacacTBwmdJgnOCOWVK7d3qtLn1aJWvPA2nIbabU6X46hsOtuAEGRB1PI9956UmWG8XbG6laFFBiQRopJ+RHQ1GUK6C/oh2+6nGVFK0kEagiCO4rihOkjI01v3kq2q8RxyXDlJgJjZIj3aF2+7FCUwQeR/eVCjrIbNln3c6kJY5ie+VR2FQsJnUx5hEHTmacH+F1oTI+s5hIz9OdK5xXGUjByVoAMIAzj+lSkuEaVlospTokhQ2Mj4pOnpXLxSIn+ld6Dw6tWhSFBSCpCxniSSCPUZ1Z3DHHtqS2nxwXwU4pjCoCYEryRsT5oOlVpBV2rq4+uAFLUUpGQJJA7DSklG/AovO7+MLJafKlxJVu2YB+Zwq/yk0WZQgHFh+JkDnA2r5rdeM66ab50Zu32g2hhCkFfipKVJ8xzEpIyV0neaVxZwL4zvpy2Wlb6s0uEhvzaJSrAAOwjLrNDRxA6lLqFGceRnUEDDOXQR6VxvEt+C1hBDkeYEHMEe9+n9K42MhMHAFqOfmzAHbf1pvUcSBjdxuTiKEgrUpWcEhIiczh03pn4V4uXYShaFhxC/7xvOBhVGcaGIIXrQRNnaeyWlLCz7riP7qeS054QfvJ03BFeXXe6rIt1txBzMLTkIKZEcoz26GufnDj6aue/GrVZ0OoViQob6gjUKjRQ0/91sxeYViST5k/MTr+tUDwfxMuyuBvxE+G9BEKkJVokq5fdV0M7CrBtPEXnQ6ncTHwBSfifhWfJaGirG43mJ1k78hQS8r2S2ZURiOSRuo6wP3lQe/uI27KlS15kzgQNVH8k8zSTcditl42kWkqwIbOS48oj7CEn3uR+cnKjjx31hk68G5LLjywtYM5wn7vbr1orZrK+MkNqJPM0y3WtCkAqGA5jPKY1I6UdZdQnIET01rcpKKpIz6tvov3XcVpJBdXgHL3lH8k/OmQtECE/OuTtvA2050g8Ue1sMqCLOEuEe8og4ewg/Opyk/sZRGe8VkKIAlfqQKCXrbUoTBMn7oMmeuw9fhQNPtAFtIRiTZiYxZmVdArKO2VExdqzIw+pAz6nDvVoyTQjTQPccKvMlPSVHFB7aCvcWFMlRUepy+FTmLtW2oqCkZ+8hRkEdgK9XYkOJJaIJBIKSNDyzz7Gn4LTAhZCs41rKkt2nDIDZ15/wBKyupgDF4j3Tv4qfnr8aJJSKysossiCEjxnP5UH18w/KvbKn3/AOb8UivayuORUXHiB9NGQ9xP/I0I4rSPAay+0oekVlZXZfETh6BLqV9YOv6UcvBZ8MmTIFZWVmQ7Flg+dPcfjV5IHlHp+FZWVj/k+o3/AMbxi9xS0PCSqBIVAMZxPOl4jy17WVbB/VEc/wDc0R7qq4WXNwznWVlVImtoT5/Shjvv1lZXHEDGSDJmBAnkCMqk7Dt+lZWUAhNtAwHIe7PzFRr/AD5mjuWESeeahn6ADsBWVlJELITmShHIf8RVi2ZRxJ7fitM17WUmXwMPRc4ucKre4FEkBYSJzgZZZ7dKvWyWVADKAlIREYQAExA203NZWVaHgr9CjB/tKxsEmBtkG9vU1pZs2pOZwKM7zh51lZRYqAPtAdIu8QSJVBgxIzyPMVS72o71lZUX6Uj4bsCnbg+1rW2EqWpSRkASSAJOQB0rKynx+iz8LCsDKQEwkDMaAV7bEAWnIASmsrK1MigVbGwFqgDWsrKymFZ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104" name="Picture 8" descr="http://t2.gstatic.com/images?q=tbn:ANd9GcRhcNw1e5XOecql-bSr-1QNXFUE4lHG-9tlOnlVzZdrP9QRLjN6d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636912"/>
            <a:ext cx="5344145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t0.gstatic.com/images?q=tbn:ANd9GcSK-F4jhqYWfP8kGBxwfdOUbmOS1gM8oYX1fMwzjDUHlZ-48qaGv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3"/>
            <a:ext cx="331236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647349" y="5338082"/>
            <a:ext cx="33171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De los dos pueblos, Dios formó la </a:t>
            </a:r>
            <a:r>
              <a:rPr lang="es-CO" sz="2400" b="1" dirty="0">
                <a:solidFill>
                  <a:srgbClr val="FF0000"/>
                </a:solidFill>
              </a:rPr>
              <a:t>iglesia de Dios, del Nuevo Testamento.</a:t>
            </a:r>
          </a:p>
        </p:txBody>
      </p:sp>
    </p:spTree>
    <p:extLst>
      <p:ext uri="{BB962C8B-B14F-4D97-AF65-F5344CB8AC3E}">
        <p14:creationId xmlns:p14="http://schemas.microsoft.com/office/powerpoint/2010/main" val="1829467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3.gstatic.com/images?q=tbn:ANd9GcRVrIEN_yy5pajZAbozV8zxGP9A-nkF_Z_1LRdg9NWOmdGZMjq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496944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5733256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 smtClean="0">
                <a:solidFill>
                  <a:srgbClr val="FF0000"/>
                </a:solidFill>
              </a:rPr>
              <a:t>Para </a:t>
            </a:r>
            <a:r>
              <a:rPr lang="es-CO" sz="3200" i="1" dirty="0">
                <a:solidFill>
                  <a:srgbClr val="FF0000"/>
                </a:solidFill>
              </a:rPr>
              <a:t>poder estar unidos en el cielo, tenemos que estar unidos primero aquí.</a:t>
            </a:r>
          </a:p>
        </p:txBody>
      </p:sp>
    </p:spTree>
    <p:extLst>
      <p:ext uri="{BB962C8B-B14F-4D97-AF65-F5344CB8AC3E}">
        <p14:creationId xmlns:p14="http://schemas.microsoft.com/office/powerpoint/2010/main" val="30966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/>
              <a:t>Aquí se hace referencia al “nuevo” pacto, bajo el cual Dios promete escribir su ley en el corazón de los </a:t>
            </a:r>
            <a:r>
              <a:rPr lang="es-CO" dirty="0" smtClean="0"/>
              <a:t>hombres.</a:t>
            </a:r>
          </a:p>
          <a:p>
            <a:pPr marL="0" indent="0">
              <a:buNone/>
            </a:pPr>
            <a:r>
              <a:rPr lang="es-CO" dirty="0" smtClean="0"/>
              <a:t>Hecho en el A. Testamento: </a:t>
            </a:r>
            <a:r>
              <a:rPr lang="es-CO" dirty="0" smtClean="0">
                <a:solidFill>
                  <a:srgbClr val="FF0000"/>
                </a:solidFill>
              </a:rPr>
              <a:t>Jer.31:31-34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Confirmado en el N. Testamento: </a:t>
            </a:r>
            <a:r>
              <a:rPr lang="es-CO" dirty="0" smtClean="0">
                <a:solidFill>
                  <a:srgbClr val="FF0000"/>
                </a:solidFill>
              </a:rPr>
              <a:t>Heb.8:8-11. 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Este </a:t>
            </a:r>
            <a:r>
              <a:rPr lang="es-CO" dirty="0"/>
              <a:t>pacto abarca todas las promesas hechas a los </a:t>
            </a:r>
            <a:r>
              <a:rPr lang="es-CO" dirty="0" smtClean="0"/>
              <a:t>padres;</a:t>
            </a:r>
          </a:p>
          <a:p>
            <a:pPr marL="0" indent="0">
              <a:buNone/>
            </a:pPr>
            <a:r>
              <a:rPr lang="es-CO" dirty="0" smtClean="0"/>
              <a:t>     Con Abrahán: </a:t>
            </a:r>
            <a:r>
              <a:rPr lang="es-CO" dirty="0" smtClean="0">
                <a:solidFill>
                  <a:srgbClr val="FF0000"/>
                </a:solidFill>
              </a:rPr>
              <a:t>(Gen.12:1-3)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    Con sus descendientes:  </a:t>
            </a:r>
            <a:r>
              <a:rPr lang="es-CO" dirty="0" smtClean="0">
                <a:solidFill>
                  <a:srgbClr val="FF0000"/>
                </a:solidFill>
              </a:rPr>
              <a:t>(Gen.17:7-8)</a:t>
            </a:r>
            <a:r>
              <a:rPr lang="es-CO" dirty="0" smtClean="0"/>
              <a:t>. </a:t>
            </a:r>
          </a:p>
          <a:p>
            <a:pPr marL="0" indent="0">
              <a:buNone/>
            </a:pPr>
            <a:r>
              <a:rPr lang="es-CO" dirty="0" smtClean="0"/>
              <a:t>     Con David: </a:t>
            </a:r>
            <a:r>
              <a:rPr lang="es-CO" dirty="0" smtClean="0">
                <a:solidFill>
                  <a:srgbClr val="FF0000"/>
                </a:solidFill>
              </a:rPr>
              <a:t>(Salmo 89:3-4;  89:28-29; etc. etc. </a:t>
            </a:r>
            <a:r>
              <a:rPr lang="es-CO" dirty="0">
                <a:solidFill>
                  <a:srgbClr val="FF0000"/>
                </a:solidFill>
              </a:rPr>
              <a:t>ver pp. 28-29). </a:t>
            </a:r>
            <a:r>
              <a:rPr lang="es-CO" dirty="0" smtClean="0"/>
              <a:t>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6697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5121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Además Dios dice en el (verso 3), que ese pacto son las «</a:t>
            </a:r>
            <a:r>
              <a:rPr lang="es-CO" b="1" i="1" dirty="0" smtClean="0"/>
              <a:t>amorosas y fieles promesas hechas a David</a:t>
            </a:r>
            <a:r>
              <a:rPr lang="es-CO" dirty="0" smtClean="0"/>
              <a:t>» </a:t>
            </a:r>
            <a:r>
              <a:rPr lang="es-CO" b="1" dirty="0" smtClean="0"/>
              <a:t> </a:t>
            </a:r>
            <a:endParaRPr lang="es-CO" b="1" dirty="0"/>
          </a:p>
        </p:txBody>
      </p:sp>
      <p:sp>
        <p:nvSpPr>
          <p:cNvPr id="4" name="3 Rectángulo"/>
          <p:cNvSpPr/>
          <p:nvPr/>
        </p:nvSpPr>
        <p:spPr>
          <a:xfrm>
            <a:off x="120882" y="2060848"/>
            <a:ext cx="481115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Como usted sabe, David fue un gran </a:t>
            </a:r>
            <a:r>
              <a:rPr lang="es-CO" sz="2800" dirty="0" smtClean="0"/>
              <a:t>pecador </a:t>
            </a:r>
            <a:r>
              <a:rPr lang="es-CO" sz="2800" dirty="0" smtClean="0">
                <a:solidFill>
                  <a:srgbClr val="FF0000"/>
                </a:solidFill>
              </a:rPr>
              <a:t>(2Samuel 11:1-17)</a:t>
            </a:r>
            <a:r>
              <a:rPr lang="es-CO" sz="2800" dirty="0" smtClean="0"/>
              <a:t>, </a:t>
            </a:r>
            <a:r>
              <a:rPr lang="es-CO" sz="2800" dirty="0"/>
              <a:t>pero cuando se le indicaron sus pecados, se arrepintió sincera y completamente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ver Sal</a:t>
            </a:r>
            <a:r>
              <a:rPr lang="es-CO" sz="2800" dirty="0">
                <a:solidFill>
                  <a:srgbClr val="FF0000"/>
                </a:solidFill>
              </a:rPr>
              <a:t>. 51)</a:t>
            </a:r>
            <a:r>
              <a:rPr lang="es-CO" sz="2800" dirty="0"/>
              <a:t>, y en consecuencia recibió la misericordia divina. Esta misericordia es tan “firme” </a:t>
            </a:r>
            <a:r>
              <a:rPr lang="es-CO" sz="2800" dirty="0" smtClean="0"/>
              <a:t>para </a:t>
            </a:r>
            <a:r>
              <a:rPr lang="es-CO" sz="2800" dirty="0"/>
              <a:t>nosotros hoy como lo fue para David</a:t>
            </a:r>
          </a:p>
          <a:p>
            <a:endParaRPr lang="es-CO" dirty="0"/>
          </a:p>
        </p:txBody>
      </p:sp>
      <p:sp>
        <p:nvSpPr>
          <p:cNvPr id="5" name="AutoShape 2" descr="data:image/jpeg;base64,/9j/4AAQSkZJRgABAQAAAQABAAD/2wCEAAkGBhQSERUUExMWFRUWGBwYGRcYGRoaHRsaHBgYGBwaHSAaGyYeGxojGhwcHy8gIycpLSwsHh8xNTAqNScrLCkBCQoKDgwOGg8PGiwkHyU0LCwsLS4qLCwsLCwsLCwsLCwsLCwsLCwsLCwsLCwsLCwsLCwsLCwsLCwsLCwsLCwsLP/AABEIALkBEAMBIgACEQEDEQH/xAAcAAACAwEBAQEAAAAAAAAAAAAEBQMGBwIBAAj/xABHEAABAgQEAwUFBQUFCAIDAAABAhEAAyExBAUSQVFhcQYTIoGRMqGxwdEHFCNCUmJykuHwFTNTgrIWQ3OTosLS8SSzFyV0/8QAGgEAAwEBAQEAAAAAAAAAAAAAAgMEAQAFBv/EAC0RAAICAgIBAwMEAAcAAAAAAAECABEDIRIxQQQTIhRRYTJCgZEzUnGhweHw/9oADAMBAAIRAxEAPwAif2pxqsxxEoYpaZcubNZPh9lKiAkUfh6RNie1mKE1SEz5l2AcUc9IruMxBTm2KYOVT56eF1qrE08qM5ZFWVWlg7P5GPO9S7A6MtVV+0teC7QYo6QZ8xylb13BYbQww2NxU1YSmcsVqXsONor+WpIWgX/vRTeo90X3Jst7tH7Sqn5QKMzDswHAWV3GZ7i0EhMxwKeI34kkNtCKf9ps5vwypR5lt+VxzMD/AGlZn3UhgGEyZoJBZTVfoDGeycyKEAHo27cx0jchyD9JjwEB2JpUv7TpwAKyovsHq12JNGhphu1C8UAEYibKWHJTqZVulQ9aRlWDxaQoO5USGcUqL/17ot/Z7IZkqaictXtDU3UENyqOMLGR74mMAU+BLr2hzuchI0TVgtVjxELsq7R4hTAz1nqY97ToOlJ2b4CF2SViZ8j+5Vn+4rgK6luVmswJfWotW/nHkntDMtrML8atpR6G3FjCzCY8EanLdDSLlfWzELx5bjnFZni1LJTiChOw0p+lYIkZziAPFNKjxYD4CEqM5c1R5uPlH2MxrB+PD+rxquPBlS+0eo8Vn079Z930jhebzT/vFeRb4RWhm6iHAY8xA68xUDe8LPqB4mNlxDoS1f2lN/xF/wARgnAZwpEwGYtZSLhydqUeK5hMYVAMoH/L/wCoYYWYJlLEXfp6w1Ml9TMmRChoS4DtLK/a9P5x4e08pnAUfIfWKNjZukhLkEihanOv9Xgadm3soFaV84Y3qAvc8jkxl+PayULhXu+sdp7Tyz+VfoPrFTy6WCmrk+73x7ipc2rAJSNyWpz4dIZ7hq4PN5bk9o5Z2V7vrHg7Sy2dlN5fWM+xWJKEkhYDgjgHNmjrCTgsAKJ0p2403e28K+pF1Nt5f/8AaSX+lfoPrHqe0SD+Rfu+sVjBpBHhduF2gtMo8DFIcGB7jx1M7TS0gkpUAN2H1jtPaBB/Kv3fWKdn6CEJFQ6q8wA8H4WUoygUgqOmlyCYHnuEGcmo4m9r5aVFJQsMH1eFjy9q8KZ/2p4ZLumZ4b0S3rqrFXzWdMVLAUhKlLqRL8Sn9lqKuDCudhkoly1zEd2oIHgNHq2ohnSDw5xJk9Qw/TKloPTTRx9oUjRqKJg5HS7M/wCr3QNhftQw6ywlzR1Cf/KMzxE0BLFSjqBUlJALW8NQ7XgTC4Z9aQoag4Dnhe3LhE/1mSPXEpM3fA59Lmye+S4QxNeV7RNgs0RNSlaHKVWJBHnWMfyvGrVKkyRMUPGrUVeFFaA0uT4r77RaOy2FmffAe8lmUnUzKKvEwSQAbWFQ4h6eqdiBUDgtmzUoGLQFZviQ9p89VOSlkQxluMQsEUVyBd1WbnaE+cOM2nMWKsVMHkZhBHoYarn/AI5KWoojpUj5xmcblCyy9m8IPvSAHb8Q14nSpuDVaL4KAO3AxSuypPey3SQQqYG4MhAF+QEXem8bj6icncxr7TMGVIK6HQtThvEdZIccSGEZ7gcIsrQBeh0F9vmRGqdoFpWZsk6tTnyIJLvy4wk7MdmkSz3y1FSqK61+UA+QCxK0xHIRCcHlEmZiETX1IFDSl6J8m9Yfz8AhCl6TqmEuX4MAmvAN7xCaRj+7mqHiKSpyQCWD70NKwxzTGkJUoK1AOxsw6GrByD0heEitxvqSFXXcP7VK/CS/K3FoVZEurH+rQz7Tp/BQf2U/CFuQEE/1yiRv8SK/ZLHOrKUTwPo0V+RmBlpohJSBQGlAL8Is2KpKU36T50+MUORg++rMWogHcsHawA35xW7hQKkXmFTs5RMI0lKVbC3kGZIrAyMaW0k+IKDGwZT08r+sFqyqSqmkelesKMVg1oLEhYTQE8NvKnrCOV7hggxul1eHegDfy2icZaVKIWwDVFaHcecBYGa4KCTqo7PXqwbfblBkieu6FKckpAu7B2r8YFeIOwTNTh5jHBZckUCdKeHwIO1YKxEzQHAc251+ULjmcxKQVS3rXbry+F47mT1LlkpSX2HIEe+sWhl6EexTiQJzil6hpJLCvIdN4W4aU6irUC50u3Dbg8ezUzRZJYb8v5kxDgUlRJapJsOdPSEnGGkXt0I5kY5QZnSN9NNxXy4R7iZ6pgqpSkuGS/8AT9bXiBZV7IceKvAhrcqGOJxKN30l/wCuMVV8aPUzjPMcs+JRfShIUBsVFgE+UNcGlQ8afMBnDuD7nBhLiMQlaCipGoBWk1TXdrMRvDLD4xgyUswJbzvezvdoWMSlhOKx9laNJ8D6TRSQSNB2blBmCneNYUolrdHYCkLcJjWBUdLtxryFfnwiKXmmpfClaVf0imgi9zAJF2ux51y0IALDUeL/AEZrQdk2KJCBqcWNXDeduHlFW7Q5qRiGKkkAVpxJpSr1g3KMVQqTZKSfKEo9uYDaNy34XuytU0AaiNPkkkg8qn4Qh7ToUUrPdyzrIruwFSX6BgI8wGYFgAQAY4zvM0olqCiNKk9T0A3NKRpZSpuGjEENKVPkrSlYJTqc3T4mPPc09IC++nWQgUBBFS58utXgzFYmbqK3OkuO7U9OHnu/KF6JZnK8PI9Ks9fVo86p6S5KNjzHuDSiaUkakqCakqGnWTVRazfpqC9xFw7HykPh3kTAoavG5ZyalYBIq2+4EJ8ryJHdIXVJUru1hKSrg5TwcVffyMNez2QTUYmQoHSgAlZSSxNQEqdi/URRhVgwNSPM3IygYpIOcz3D/wDyJxbprI94EOpKWmL8AVrLEMC9R6VrSEOaS2zecTvi124GaR84suCxwE4gO5UmrbG7dXhuaucaOo+7NzwqcksxC5iT1CQN+kNc77WS5J0p8axsPr9IqScX3SFaA0zvJgABrVk39fSPstwmhtVXJJJ4mr19Iky+pK/Fe41MQY2YBhFTJmImJnU1+MAUd6sT0+ESIwsxKxL0kBToD8T7Pk8HZxLLoWKEG/SojtJxBIUEpAuHL+Yc0hCOGFtKVfhazrCEGT7AACCqn6gSxfyfpHGGl60ONINXcOCePTlvHi8HPWlSCUihDlzQ3iPJ5BShaCapVz6fKDb1BAHExbAZHsiF9pMQFSglJqkAEeQ91IX5BQlxEuIQmYCFe0CyVc2seRIiPKZbK0lwf5wKsWYGBkHFalkxavwlN+hTehikpnk6EgFma1C5SHfe932i6zh+Ap/0H4GKRMmmzjSzgB6BxwFDS2zvFOWtXIvMGQlUxTAkBJ8SyXta+0D5u/hoSLBXEDfyeLEvLdIfSAkgEvTkHJ6vHGMZgkkHgwFzpPR3TtS0KI4woHg8cQwLgBNK01MPjeC5eZi4LHjCxGLBWvSlOn2SVFgwsRzaO5GFkqDAlTAuAaFy+1jtGAWdGFxrqNcTqmDw+0Q9g3Acy/GA8lkTCCpRNapLHc8CLPEuGxXdzQ51JJGkvWoYjoA3VoZ4IAyWJHhDWt4j8oqAUnfcIqSpJkWJnrSnwpJbiqOET1aHSgAEElP5iacusFy0EJoQT7+L9OMKM4zSdLmS0SpKSlRDrLEE/mFDQAb7wXtYydEydQx1O80mze7UHKApNFJNX5jiLdI7ySV+GlAJWp9LFy5YvU/1xgbOsbpnBJCtAQpJAFzMSR4diQA3mYk7K5g89QZkpA0pINCeL3NCX3Jh64hjHn/WGDqoPhstWifOMySUKKtTvqSxa3El6kXIPCO1S1pVrC3D+wTSzOwcnoYsWYomFXi9kkgV4WodrwpzmaMOgL0BZpRrB6kUJcfIwBTyeoDli9CdLnECzk3LkMTXc+6BpOcsTpSSp+Fqi/nHsyeVpCigyyast3bZ/wD1vHmXoGpTqJcDxEBibkHnZoQ7i6iQLkONTqnuplHT4m49Nm+EGYTEJCVABgzhizD57QHmeDAW6Tq1FyouLjZ+G/KC8DhQC7lmPBrbC5vGIxGxCPcIyrEBjqISDubD+cDIxWqb3CClfjCqhmFKJOpnHtNS0SYTCEEvoKQKE1dTuKcDx2jvB4ucucgqSnSFjxeBxx01duJ3EZe9xqJaFr6ged4BUkKEtT+Kqle1fm5cvcUhHg8CaEhiT+GC4dRL1LOQzxdO0E0LUSCGBIJYeGhG7VBinS56tBTrOm6XDgKfZ6gNfhCm0ZSovzHaM1CdYoAzrIUaGwFL1LOGaLZ2M7SpmrCQACosUhKiXCQAongWNTuYz7CYgaEBa/1EUBCXDKejkcQeIi39hEhC5SkSZmla1J70KISoUqtO1XA2huEtzFQSycTfcqOZoH9rTHIb70t/4yfjDOUppxY8KVswBLixaFGdL/8A2k7/APqV/wDYQYbY+WdStBc7JB30gV5QfqnozkHU6ws8zZ8yYQyUhvU16lt4aTlNJ5lkgjiSIUYJf4SqspKAFI31BQPGtBDVM1Ku7c+FCTMvTgCfeY8l7LWZYBSz3NC8qh9kivmU/GG+DUFSkF66Qfd9YreAxKZslaXroc8vESB1tDbATz3A6MPUxqzv3xmZQrZ6+8D6Qjwn97N/e+ZEM0T36kQBgZf4s0GtQadXb3xtXqa2iDE2PxjTwlNX8Tc+A99IayU/i6uIDnmHH0hDnWv70ZiaaWSSOBd7ct4eZeuyWIr4Tfy9INPibgZPkKj6ePwldD8IpsgWLkHc2IpcPR+sXFavwFdDXnuIpOPxSkyy8vVqSBQtytfgXirNvjUiUCzcnXPBClBaiQD7Q1NslKUu2p9y+8LDIWUOonUfFW7Cl9n1dBBcnFq0uyAG2fnf9mt9jCrMJ3dLVMWs6e7ShtCj4i5rpcJFdXFgKQpSW1HZE4ieycOlC9MwagWclwBt5h9+MMJ2BAWwYKA1IbcC6TxgbL1iZKWldFKAmIBckBbkMeYYttBMlKpsuUtHtpVX90hlP6PGlSJPcJny0EBdwzsDc1o+weBhnoS6QAGBZL0PGvC8QKwykmYNXhWFMFflJYMQ3GvlA8nLlBJJWUAhlWr/AAg8b0jj+YVx1LzYzGJGwN3Z6AUHkRBkjGAMU6SXDpFGSL1tq3Fa9YVZctMmYEOFOpJIvswPC7nzvDrPssQQ6VKQvS6dIfVdkkPxdiIai6sRo+I5CcoypM+ae8Wo08JQxuajTUg86R7hsnTh562qUgKJI4O3m3xhfkkxeHJVMQtMtRTqUQaBykD3k+UPsJNC0zlAhSapKmuQwpyr7ouxszIAYi1vUO7QJBSkMCCE082hR96UpaSkByrS5LsQ5JbjeIszzQqQhmaiUsOOp/gImn4Tv9BQ6G0qLC4pX+Y5xP6nMAaj8amc5uWWUt4Sx68vWBfuxLMrZg9uJ87Q0zMypaCSolQTTc0FLmn84QnN3AdAckCjguSL++Mw4TmBZjQEkyAI1CT4fG97XRRPhvwYelfKDpWHeyWANSz+v9UaOcpnS0pVpStyWJC6HfhSDZWNKCNCbOASom5J48zBjEoFA6hcL2ZynDOCkC4NUm2x90eowoXRCUg2qkVsW5VgjDZlMUdj5Bh6QfLK3FKOPZBpUXJpCH5BqG5wUSl9okOEKW4USQAklmBA1EEX5GEU/wAFkOW9tZYly1RxFeIi2drpoGpNi5FiHN6Hg1yIqEgAyzrr+ksWFakmFvoyxVJA46nOHxigtRQNJFylykpIIPlseIO8Wr7O5Sk4xGglSUuFgMw1A18VWv4Ry5wmkyFGUqWEmYX8KK/nFFAiuotZmABtF27KZEJeLl1SRoMzVLfSpQ8Cg6iT4Xs9XhmIEsKnOVUHkNyp4yUP7WWRV8Qt3t7RcVgaTiZalKVVKnKXAKiFE0U4IbpUQw7QywMcvnPV71n6QjxksyppA9kkmlN/jtGeq7qDihuYKVKT3swOpDEzEJIpuJibjraPMdjiZU4ptM0oRwILH4Q4wE5U2XqRLTYigDmwIFa02is5vRQAZKEpAAtpHPntEg32I8NZj3LmVhlGWAhYQEkAULV8nNDBsmefu6SaXBHAvWBMCtBSSlk60EU2mBNQGsDfziOTiFfd0oNVrUQeIDj5QM2xylhCqJ6V9HiDL53jW1K/Cn1giTUpArVvdC/K3SFqLMFqrxABPxPxjZrHYi/ESHnTHoCdurD3NAOWT1gA0OkkOdvnB0/GpJoG2Nrg0PXaB9CZaxMSfDYpuAePPjGkeILHzLLIn+BQLOtPE3Z3rW3yirqmOPxEh67EsHALH+vOGOFxpEwCvjfzDHxdPrC/HS1LTqQAQfy66nyPwgw2gD+ZLkX5XI/uImI8IKWIIOu1yGD1FfeY6kHRceJgVLUANRfejNRIeA8TMFQDpL1QCS5u4bqzbNHiJ6iH0LUyTRTEcCwZylxZqGDZAQB1CTIbOrhwyyZNWFy+6ShK3SHIFBdtNwSrw0BdNQxdhgu7C1FTGhU3hZyHoxNWo/WE+KzdaVFS5YSaOpwdL0BHE83HV4TTM0DOT04VNq+r/tHhFICgAAbiTbdy8SEyQkaj4meidR8gA4HuAETScwwaU6tIcbFIHCtor+DxgTROpbKGrSSAVPUkhiaWANoey8BKBII1SyQdJqQXdgTUpL0B5iBKnxMAMFxq8POAKUFHiB1ACw8o5Rje8mpCdYCAxUA5uSK8iWixZflkpyRLLj9atqgULCCziJUsMqZLT0Y+4QJRugIfOhUpua4BSknxYhQPsukEAgsS4PCkOE4JSJHdoBWSNRKQdJUS5uafyhqvO5KautfQN8YGmdpE/lkgk/rWT7g0OR8gWiRUUFo6EUp7PTu7Gm6VOkLLUZmtsH9Yby8FiVUIQBQAJKqbbAUA5wOvtBNNilH7qR8TWIZmOWv2lrV1JPugTiGQ+Y3ky7JqS4nss5JVMCOeoC3G5JPGIx2Zw4SNWIUWL+FzX0b1iJc4Abx5Jn6jZucVpgcCt/yZM2bEDZMOw+FkSwwM2Z1KUjhsDHf3lA9mSjqolXxLe6BdPOPdI4Q9PTNEP6zGOgTChm6wKFKP3UgfCAMb2gKFBS5pUBsSq4rtThSJpqaUhRjcwlpVpq+7BLPXc2O7wGdOC9wsGdspoLqfZnjzPQFKSxUCoApbUxax5Nwq8V1eIOkadKSr2gDWlBT+vOJ8XOXNSSFAhACVPcvcpHB4DZgkoSpBqSVKs3BrVrHkNvZnqKTx4iOMJmB1LNdZAQSQwBL+E8A1jR6vGg9gssnYdOhYQZZZaVJO5oXBAY29IzzJUzVSJkxKNSE0J3o5OmtSBU0sRGr5DMRpSE6yWDlYYioOk0HH03ir06/IExGQcSQNiZtnWEKsxnKJtNJG/wCYt0ZvfEOby9YUAA4FPNvrDDtNL04pag7LmqSeR1ODyu0DzgNRLszfCvwHpCc+7hY21YgvZ/OUy06HZQO/sqHyMMM1wknFlOoqQuxIo44GlTz5xX8iw/eYhL21aiOQr74LGIKMQrS7BZ3sK8aNyhINCWK9ijJM3SjDKKRJnlASGmIUCFEcXpS1weULZGcKSdY1uQwJAoOVfe0PpIWCshWkM5/TpO7Bg8LpORqmqmLKmCiPZSk7XqLu1oxmRoD3ep2e0cw6SElxckMSWZyXZ67RBImHcEu/Uk3YcOcFnJQlGrUTTkGqKUD2eGGGyxCMQLlwSHNiNTVJrCrA6gMjeYDh8SEL8SQtJu7BQ6KZ4KVl6ZwIQpjzao2dqekK5swpWUrTpvW4Z94nVPKRqSXo1Dsd/KCMK6g2Xy1onywovXSDsQAbcrQx7K4eVOlHW5UXDgsRs4bzj6XOTOxIDezqKW2CQQAIR5fge6nKVh1MElj4qlt9O/Nqw5CBsxakMflNAT2UlTJbIUpC2AUQxcs2pjQPy42hNmnZFcpLJw6ZqblQc8Xo4LsTS1oY5XnhKQtQ0tR3pdiOjw8k5+A4VXpfq28VrmUwn9MRteplWMKvFpSJaahXeAkgJKWYCt3u/rEOEyZS2JWFJd0liCLWB2Ac8I1fH5Dh8Ue8bxEUmJJBbh/VbxW847DTQn8MpWA+lqLDguPEWrtWhEa7WPiIgmpXl4zu5beAHSNI8VRUC6dwa9IhwuM11KxqIbSkMAxALuxD0oON45OEKFBEzWlQZOhaNiGUUvQABuNzBispSuSnT7QlkggM5YMer7RuMu2gd/aA+TiLk+H1E1UpQB6tUuXdy5A+cMZeDOwbrHGXglI1X36i7cBvDJKotOBTsyN/Wm6EWTsMU836/WHGWZYhQcuSeJI+EcplhVyA1oOw9rgiN9pFGhFDO7HZgmNw4BokDygQiDsSpy20L10tFOMakuViT3IsYSxYCI8F0846mqLX6xz3rJKjQAPB9C4js1CVEmkRnM0Bq8q0fajisQJzNGoJDlRBt6OoUIvC7MUqExAQkB1F7vepfiQePlA+6AJTiwrfzliGICh4fhT1sYhRhUqUkEU1Aswu9/5WgHD4XukqEtbEl2LkWYCpt8I8yvHzPaUA4UDsQUvZIBdzsW2heQgjcZixnlaHU87UZHJljVJooBiAwB03JAinhRIpflvWLBicXJKpsx1hNtLBQJVVuLBjV4SIWyimVoWCHWVEOkAvT9rm0fPnZn0DfBuKxtkcwJlGUcSqWnxKDJBdVBVQLgcX2EaH2K7MGQe8M4TX8KClRKSglNamhcG0Zrl03DoLzJZW/tEfl8Tgh7njW3KNH7ATJnj1AFCghctQVdBJA8IoDTbpFGD5OLk+TIRaRLnHjnT0n8s5RHXU494aFmIYqIAPsg+pNfR4Y5gHxeIG5XMbyUTEMtJK0sAbMAKi5PkKwjIIjEaYrIsgyr8cqHsFgkmlBckcKU6wvwCQrEAOKlXV/FFinTQlaZUonWojUpvZTxbYl6cBW7Qiwsnu8UnZIUqp20u7n0MJyigBLsbciY1ymUFBSRYMg7uyQ49TA+BmCXLUHZIIDktxHvIjzKlqQhQQm6lF1fpKixbg255UMEYPDATS4BUz1qefIUNoTwIFmd7gLgLIsWlkFjeYkBwzORT0LQdPQO9lkncj4U98BY2SQkVcd6g34D6iDMafxUfvP7hA6jnOoDmMj8VI2Ua+8H5QiloLqKVMdRofZPDpvFkzAeKWWssj4mK9hUEqNaalE9IcptYptGeZUrTiUUI1KavQux3FICwCXTxckv5w9wsnTOlg2eu41AF24UIr1ivmSuUiWtISQVEVURYtwv5+kNUWsUpoxqFsEglWlwGBYsbvQ76TbjDSSpC1AA6+CVrCJgP7K6JUN2cGK2MxBOkuhR/Kfkd4kUh3MZ+nxKQxPmapl2DVKBBWVA1AIDh6kEi5fdh53hgCTs3U/SMsyvthNw/hYTJY/Kbjoq46F4uuS9ssPOZIPdrP5VsK8jYxVjyoZM6G7jrF4CXNSUzEBQsxD+kJV9lEyy+HWqUbt7SffX4xYdUclocVDdxVSrrw8xDibISsH88twfd80xwJUpf92shX6Vs/qLxaxAOPyaXOHjQH/UKH1EGjuvR1+YpsGNjsRSnIf1KPkG+MTy8t02UT1/lA07JcTJrhpoWn/DmfIs3wiKV2mmJOmfhlIUzj9J6H6PDRnP7oH0yeJLicKvgfjC1ckg1p1ibEdopivZASOVTA6MSpZLknq8UYvUAsFkuf0gVS9yJaWiBOPl/qBHIg7t/TwRiBqSRbnC6dkkqhUnwgMA5AfdzzFanaK3BrUgxhfMHnzUomGYFrSKUYAKG19id284XTcRMWXCkpBO542qzA9OAjtOVpJClLoDpUnXYbAVJ8jAWKzAalIRZL1JBc+jGhjzmDA7l6m/jGBQ+vvFkpZ9KRXgXuQH2eJsv0pWgjUwKVFTg2a5oQBZm3hVhSEyisOpZJchSg1yKAMABsYKw0talKSUJKABrex5BQrqIdvWFZetSgKPvGOe5zrC0d2lya6Qw6lrsaueXSEHdjxhEpSlaRrJZiaWAajtEswJEtKJaCHNSFE+H/AD2JfpvAuAmzDRJShSfzFZGoN7IYXO7xAPvcvPxo1Rjzs+EShL7zDqmrcEAFYmAJuCkAhri1RvGy5ciWlKUykpQKHSAzOXttGKZbJUFCY5QE3Wjix8IJDajZ2I9I0DsBiEkqH3grJ0qEshiA4Go8VWDjlxh2DJTVAbC1Fz1K3jsRpzGaNlT1j1J32gWRmwTMUlQ9krA6glh8o67dYEjErnylsETjrS1iFVPLn6wlzKYRiFAXJ19QUhT25+4xPkBFycfI3LJgKKVMJI0kEqO5F/U26CBcMNay9TqUtj+TU1T+0wtC3F49RShCDUW/eN1f5aU4kQ1loTJShBPt1USa9SecKNDcP5VxHmNMpWldQHAJbmaeI/CJZyGxCTZx8iIQ5ZjVOsS6AqPi2Yk0HP3w07tIYqdZ2JFH3hPBmNkx5dMYCqLM9xiQ6kuP7xJu9N+gETYyYDMlkGjivGojrFYUJ0/vJqAw3o31iLM1eNHW/pCSV8Sj5FbafYgah+6v5kQnwMipNxqb1V9RDTDrLTB+0T74Ey5HhXSyx/rMMQ2anZBUIwkoBKZiiAygXJDOXf4xX8VMH3eUeEzg91RdcFLaVL/dR8i8UzHI/BlA/wCI3/WYtqgP/faTD9UGRlwmp8QDOwH7XnYC5POBSlSCzuBRlVI2oeHWH6UFMugqAlA6q8SviPSF2ZSNBQoDwq34lJDnqXeOK6jQdwBUxy1j/XrHBET56ArEzQwApy42beAdMxIf20u1bv1384Uce6Bh8tSwZT2sxGHLBepP6F1HluPKLvlPbvDzmCz3S+CrHoq3rGUpnhW7HcGhjp4NXZNQCoM3lCt+Me6xGM5T2kn4f+7mFv0mqfQxc8r+0OVMYTwZZ/UHKPqPSKkzK3eosoRLgVB7tHiUAuCHSeIp74jws1Kk6pagUncVEdBTghVRFQFxRBibH9lpayWJl1ug08wagdDC6XlM7DH8JTi5KTqdv1JVX0EWqaQwbbfdo5K9QDnpsRGNiB35gm/MpeKzlJouWh3A1JdJ8xUQrx2gB0IJUu6CS+kV3LM+wFY0PMMslzR+IhKjxsr1F4q2Y9i9Q/DWmhdKZyaDoQw9RGhsqirsRBxKTdSorkD8uHSDs1aPukk+vGBMTgVyUqUCNKy5YAMXoA+z+UNsflc/Dh5iQALKIoL7gFJTy5mFMnElSyqYQUGiQCCHarpaz2Ap6QfuBtHuLIYHUWy1rSkjxAFyasGsfKsHSi6O7OoJKgVBB8VWq4rbhb4cYuYVggpAAZjYs5JJYV29IkEx0pSQtIKwkrQUpZNCCQ7q42rCDXS7lAugSIPjpKtM0pQVAqAcuWAs1Wfn0iDLp3eAACu5JDdHNRxht2hy96KrpABNdJAtUMyqvpNoDy3DuxQwIIpsevGJCRVGU/LccYdZEoU8BXpBWDpCtLqS6bNx4Rp3Y7J0SpYUBLdRB8PiKXZ063cixYtFNynIpk8oxEspUB49Cx7SgKAP4fE1zakX/LshRKnd7LGjvB+IhyzuFAgA6QXd+tG3fgQ8uVQHJUcQbEo/aqWBMxFmUpQVVwxJqRtFJzFJRiJIUr2pRLgsxSS46fUxaO2xV385TONakuGFiQyuPWKYpSpkqRMIIXLKkMobqoHIFLHrE/7z/MQgjHKS6ypwQLMNt+p1P7olxIXMmeKiAQSTQn9gdN48kTe5S+gqI2HuA86mCMFJM2YolmHsAqYkMPEpg5LvTpE/ZsQ+dXJpeJSFJAMsMKAu3PYB+ZhxNxCyAlWkpFQQBSnJi3kYWTcoUpLJEu9GYq9aQGrFTcMW/K7soFm87DoY4IOyJga9KZZsdj9aUMmoIdQqGrWlacxEWLxadSPEHCh8oX4PN0rYqQUklqAsXtb6QauWFAg+IH8wHiHUGh84D2lPUcc7jTCc5d4kzC35iOv9cYIweUTpaVEIKgogpUnxfnB24B3hZhgpCmSkcXl0f/KfC/lDHCdoFyTSqdwaDzF09RSORQpNxpzBxqNsKhXdI1JKSEoBoQxccecUjMD+DL/4h/1GLwc9RPGlINVJcEsQxB2v1jPsyxTy0p4LP+oxUSKFQBd7lhXJcpAN5zA/5R/KPO1GHCZMph7Kx7x/KDQjwS1C5xDH0iDtUPwkf8RPwVD9cTDHcqeYJ14pYFyUj4iD/uaQC4dL6EjiRcjm5iBSGx5A4g+5RhigOEC7JUr1JbzqITxuzDuhKtOkfiaKEhWkK8/eGj7GzFy5qkFIOlnCSX8tV+kOM3y/u5khTAamHooN7jCrOi+Km/5R8Y0AeRBJnMvEJV7J8jcdRHSjSB04XWHs1HqC/AG7+6I/vak38aeIYKHXYwHtg9Tg/wB4yy3OJ0hTyphQeVj1FjFvwX2lqKdM5ICj/vEh/VP0fpFHWCCxBBuxDU5cfKPCg0rBK7IdTjR7l5mY/ET5uqRO7wJGrwqY6RelKngQ8WPCdoTMVLBQEOFFSWJWwA0hmoqrkHaMiw0xaVAhWlWxBY+X0htiMcuTLlqSpQmEuXLu76jdqppDg5BseYLsGIBOhNIl9q0GYlCUmpAct4SXvyarw1y7MdaVGjoUpKhf2eRqD0jGpmed4orSBrdBXRSRLVqYUB0q4+cOU58ZbqlKZRuoq1F7u7lnq4vaGe6V28WuNnPFRLxiu0kpK0nUO7V4VJ8XhL3Zi7iliHpCjPcpwU1AWnu5aluQzhRuaIFCS1OMZ/NxU0p71M4rUlSgQUjSQQCXehqRal9xBcjMO6IM8TNQ0qKvCtOpySARRtgOW0FyJ+00IKPMH+ITMyMSUzSqZLWkMUpdSTVi7LDlnDgE1oYXrQnvJfdvMWlaQSTQB0syb6Unc2giVmHehRlJURXWqaQlIckkpVxNKXpFm7K9l5nhmTFSwAdWlJCifEClTg8QWpYmA4kGJJ5Crkfa7LEykICTVjq1EkqJ3rcvvzitZVhtSSqwG7t7zSLd9oE1gP65xT8IFGWzHRUq0kB9q8S5tEri3IlABqaj2AWqdhFoNAFslSSLAJMXDDEkBy5epZqhTW2is/ZvJQnCHu2094Wb91L73i17jr9I9HCKUSdjyJMx/tBIVMxc8U1KnLRLJqEBJOpbWd6dYS4zCGTLWnDkFQIUSsku21XZ6mloe9pcb3WIxB3M1aQP8xPo5vFI/wBoZkpatSdaV+0G3e4NWNr0jzqZmIX7wVUkXLXhFS5kt1JY/mS/K6Tx35wv7vEImK7opUhI1UCXb4mkDImLE0aPZACSHvQ7De1YNUpakkoABSOBcFyKG1OcTHR8RuPCfPRk+V52tagmZpOoOlwz/K3SHiMShXgLc0n4RXMmmBSe7IqLW6t61H8oGGYzAoFQcAs4HC4cXa8NDkQHwEsa8SxTckluCh5agXDcehpEuOleJClNrsVJBD1HO0QSMwYBxrB/Kb14EX5cYL75PHUg3H5k7vzHvvAFFYfE0Zy5HX4tsRaiaVObEPUcuMRSZ+tWkqAIsCL8gXv/ACgjLpRStTtWoOxBJLiFvaDD6ZgYMCH+UThjyoyz6dDsdGG5e6Z6BYhQb1tHOUzMOtapeITpBUWVVne5Gx5wNk2YnvJaVV8QY+dAYXz5jqV+8fiYpw6FwCpBozUE9mZZSjStTJV3gLhTkhntbpCjtlloRJlsVEmakOTyPKKplvaidhz4D4X9kuU/yMG5j2gViUoZRJExKigioZ+FxFRyDjVTQvmApT/89Q5/9phplqQZqQRQSv8AuSYUSFn78dQqa/8ASqH2WoAmpreUT70wCHcM9QTtar8TD/v/ADTFRzYPipvUD3qi2dqz+Jh/3vmmK4qXqxqjf8RPo8Gx2YDDUNnyO7SaeyQhPNTOojzpCLM8OUKBsFDW/qD6mLXh8L3i5aeKpqz6kPEHbrAp0SiB7OpIbhQ/IxoG7gGVrOpaR3GkM4S9TuKxDLnzBsFDju3ziXOryqUDf6YIweCKwAQ+otzAFzW3Ix2uIuZ1OUYxPeIAIdVABegdyk1A6w1TN1JIUkzNHiFaA1vtYAwunLRIfSjvCFEJUUuATdRUPaLUbzaOsNiVlOhSXlKcA6Sh9tVPaMbXTL1MJHEqRZ+/2k5wKFpCSQTKUXUeJ21U2N+NIIXJRKCVsqYNCi2ws6lUokA3jjDaGJC1AMfAdyNynd0+kQLlsjvFICUIqQVs7OPDSjgkabE3EddmpgelNf3I8wzE90ahtRKyoCniSRoCRQ8bvHGB7UCVOTNCZaWT7KwFChLgcCzRBJzITSNCOAQjQ5ITYX3jzHYhT6pshBUVEkAaSKMHYUPWGAf5huPb9PFDqrMff7Qpx04LGiS6dNaAqJ9oEUoKV+MXWZjE4WUga9YZlrSKh2IU7OaiMpyvBmcfAUg0IQpWkm76RY9INlZlMQCnUdNmNUkxzNV6iFEtvaWf94lhSVBR5fQ1EIcpwCidBDJLuCCeQPk8C4bFa1AJCRWzgamuH2ccYaKxkxWkJaWpLg90aVsKioo3rE975NGOD0N/8TVuw+F7vD6RYKPm4EWE3HUfGKr9nkpScOvWoqJW5fbwi0WpqjrHpJ0JOZhfbTEPjp4bwpmq81aiST8opuZTUqWQxokE158N4/Q2YfZ5hJ01c1aV6lkqUy1AOeQgKb9kmXqLlEx/+IofAxMuBg5aOGRQgUTFMlzcux2JNQLPQekWLLsW0x0iikkKBsaUpQecaOPsgy4F+7mP/wAVf1gmT9mOCTZEzzmKPzhOX0hJtYxcy1RmTyp2iYSA1jd63uPP1h1kOG1IxAKfCpZKOLAOCPMmL+r7NsE3sL/5i/rH2SdmJKFz5THwqGnxH+7Wh0jyOoeUTt6TJVamnOl3M9mSDM0SgdKgks3H2vQ/OOworlJmpfX7KxxUPny3i+Z32RlJRLXLcGWtJYkqdJUlKhXdq+UTDsVJ72Y4VoVpWGLMrxBVeYYxn0eURXuArRmcZXiPxEpsKkA7cU+tusTZ/hArQXZgRFk7adjUSkfeJJUCg+IXfgqvA0PWHWG7IYSdKTM0qIWkKfWrcPxgfpMhetR2LMqjcyfLkacRKB/xE/6hCX76UTVgjUO8XR6+0qxjZ19h8Mg6kpWCk6gdaixFRQ0hXhvsnwkwlZVOBJKqKTdRc3TZyYtxenZVIaLfMrNYmaJnpWHSXH0pXhHAmaVApJBFaRrkr7HMGkuFz63GtNefsXiT/wDEeE3XOP8AmT/4xx9K16Mz3RUzbLM1l6h94QSnigAEc2390X7BZJImBM2Qs6dOkMXATSgceG0NZH2aYFAYy1KbcrUD5sQPdB+Wdj8NhyTKQpJN/wARZHoTBLgYfaZ7o+0zvt1hQifhtIO96ksUxWcFMBxhNG1pjbMd2Rws1aVzJeops6lfB2gVP2eYLVqEllOC+tdxY+1HfTtd3M92Z9lqNM2S28mYR/zCIC7dTAJMt/1t6pIjVkdjcKlSVCWXSkoDrVRJLkXrWIsy7DYOekJmSiQC4GtYr5GDGA1RMz3JgOcq8csbFrfuQ4KEGVoVN0KMoaQm7DUXpVtzGtTvswy9SgoyC4t+JM/8o7l/ZxgUK1pkAKAYHUr61jhhIrcEuTMWxsyTL0y5JJ8PtBlOQNNHqCX5u/KBZk4kIC+85VLbhwB/XpDnM8pnHFBPdynWVjU4rpISVKSlwkOQQbuQ0BT8SStmKlSknQpVAkux0kVLkNvTgYUzb3KMSktx0YLh1KS0xAC9Tq1KYOkUYPcttTePszmTV6dMorStA/vAH00IIBt/7iTH5TiErCpuGQkABQSsgkhVRagLF2Fa1iMZcoBK5pKTMKghJI/DDgJLKskEiDAA35i82VSfbWq+8BnOgBKFBnSgKIYioSrq3HlBH3WZ3hSpQVpcEM1jxJJPHp0g8ZGUTkycRJMyckJ0y0KBLFla0sdJVXfekX/CfZ73oRNlqWErUSoLl6VoSj8jK/OVP4hRm2ghvQEEsQeZ/gTOV4aU9PYDEk/Ivd4OXPXKUpkJXLKAWUgMUkUZvEkjrwg/H9nzhnC5aFAlyk1UgqqQtj4tIoUh3j2Rg0TJ6SlS5iSoJUhAAI8JLJYBRsatCdqKHcL3cbvZ0IgwSpa/YCkzQXSksQXayi1QdiBRoLxOXzZBAUlSOHA702PlF5k9iZGvujJnTFKY/edKdDm6VgK1gbVS4LX2sf8AsnhJctMmegtcPNWQRy9lm4NBnCX3A9yjqQfZTjVTMNMCy5TM0vu2hJrxNbxeBcdYX5Nk8nDoIkS+7CjqIqXLAOXJ2Ahg1R1ivGpUAGLJuSlMfaTEgj6H8BA5SPSY+0mJY+EdwE3lItJiBOFaYVtVSQk/5Soj/VBkeR3tiZcgmSdQYihjvSYkj4R3ATrguMwgmS1IUHSoFJHIhjAuT5aqTh5co1KEhL9IaR8Iz2hdzeUVz8Es2G3KOsvwi0gag3pDKPY32xBkWkx9pMSx4Y72xCuJMb2hw8mYUTJ8pCgzpUtINQDYnhEY7VYU2xEn/mJ+sPhHkd7c7lEqe0uGP+/lfxp+sdjtBhv8eV/Gn6wzMeGM9v8AM7lF/wDbmH/xpf8AGn6x9/bcj/Gl/wAY+sHR5He3+Z3KBDO5H+NL/jT9Y6/tiT/io/iT9YLMcR3tzuUzztxms0zAjDIStCgDrQQSC7EFjQAVIIILDgI5wHZsLkd3PnyAUzAxAST3SQ2kK1O5vqYEV6xoi46hP0y2STG++QAABqU/E9lcDMkiWpSQ+gLPeKLpQoK0gqUVAHiC8UXtN2bnTUmcwmKdSEykqBUEqPtmtACkU2oY2aPl284M4B4iGpjZmM4fK5siYkhM+ej2VKXp7xmYsQRVNClR4eUX3LsO0sPiUuQPGtSu8ICW0rBLA6qljtSLREgjceI4yWB/2hlgQBX/AHM5zzssFy1ETpcyZsCq/AOq3E24Vj7A9lJZTLmGZLRN0oJAJBDFB0khJBLC7GuzRpAj1EO5Nfj+oFCUVeQkTRMRikCrqHirx51vf4w3XqIb7yNxc2LVZmBbwtYAveLMI+THcm/H9QiblaxeBXMS3faToSgsFgOnW5s4dwPIvBuVYQIWFFn0hNHvqUSfZSKgpFh7MP4+MaWYipk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2.bp.blogspot.com/-OBsSK8f_Cho/TzGKiptQU9I/AAAAAAAAAzk/IFOa5aa4dWc/s1600/rey+david+pe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52216"/>
            <a:ext cx="1905000" cy="209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data:image/jpeg;base64,/9j/4AAQSkZJRgABAQAAAQABAAD/2wCEAAkGBhMSERUUExQWFBQWGBoYFxgYFxccGhsYGBoXGhkaHBgXHCYfGhokGhgXIC8gJCcpLCwsGB4xNTAqNSYrLCkBCQoKDgwOGg8PGiwfHyQsLCwsKSwsKSksKSksLCksKSwsLCksLCkpLCwpLCwpKSwsLCksLCksKSwpLCwsKSwsLP/AABEIALMBGgMBIgACEQEDEQH/xAAbAAABBQEBAAAAAAAAAAAAAAAFAQIDBAYAB//EAEAQAAEDAgMFBgMIAAQFBQAAAAEAAhEDIQQSMQVBUWFxBiKBkaHwE7HBFCMyQlLR4fEVYnKCBzNDc5IWU6LC0v/EABkBAAMBAQEAAAAAAAAAAAAAAAECAwAEBf/EACgRAAICAgMAAQMDBQAAAAAAAAABAhEhMQMSQVETIjIEYXFCUoGRsf/aAAwDAQACEQMRAD8Ax+Hqy6ea0NGmToeizmBpGfFa/ZrIaPfFefJfcdPLoiBIQ81SMXSAn8LvPd8kbNHzvwWd2njA3F0f0tdBvxkHTqEyWCMXmg9sVlNjg4kioMrwCO6cpH8oHiKR+O8AZmsqP74Bc3vOhpzHUEixOqMOIdUDLhxAa0jUHPHpJQ+njped4qPzOJ35XVDcaXLh5KeVItF4Iw8/HiBAjhyJRp0TGgnd1QrAsD8QYFr+EBHcnAWTJfaic5ZIRS0UtGlHVPJAvz9/NOY8bvotQlkedt/fqpGOEbrpQ0f0pPhiPd0epuwnwyR4arE9pWfe24R1W6pjhP7LB9oXTXdbSw/dZbKcbyC3iEjevglqLhZUKkNYJgYpjdOLdy1msgYD6p7gnhLvQswxpTXvUhAtZMkTosmAYah0AvoI93Wj2T2MzBj69T4bTBGVpcP9Lng/dncSQQNNUM2JWazE03OaCGmRMkZo7tp4rTv2pUDjkpNqOYYfkc3oJzNGfeDB10kiVDm5JrECkY2S7S7OYcNj4WRpaclSmT+IAktObU2FjuOq89rNLHkcDC9Lw3amiA5mUtJjOyQdRwJIaYJuF55tVjGV6gZ3mBxykzpz56id6H6bkm7UzTQxlZ0RJ80r8RrMHTc3+00OBGluqhc+660SLAeIExB4QmNa3dPn/CYaxHv3CYx/BOAmc0KIObfVMfX5D1TGtJ3IoxZa9sb/ADSiFVcY+SkbUtCYxM16dHP1VV1WFKK3MeaDMaDC3d1Wq2c2GA+9Sspgx3hyK2Ozx92OK4nsPNoTFVMoJWF2oC4k79fO6220mw0yVncVhIYDFzB5qkWRg6yXNn40ONOpwEn/AGtJ+YVKgCCXGNBHW/8AKq4F5aag3ZTHIugfIFX9lPLzlJmTH+0T+6V3mv2KUEtg0CJde/VHwdBrooaGGy2i3hCsWiP2809M53KxA0Zum5KWafQ/wnA3tdOYb/3zSpZNYz4Yj+1GxoJ0n3fenVpUVEc9ei1BLJj0WB7QCazzpJ4zv/pehEarz7tBU++daNELyV4tgh8LpsmHVPeLJ2WIw6/JOkJrQlhZgJWhRuMGykJgQmR7hBBOd1UYCe8qMLG9I6rt83GhW52R8NuEqVQ9rWvbuIDviZQ0E8DOYgTv0WMZh83GBr4/VdX2g4MbRDiGNJIbp3ry4nefFT5Id1RTjk07D2GrYR7nfaK8D/tueSYFy4aCeHop9q9nsPVaw4apSzgGZrCH77h5lrt2sRFgsc+rM3XUqkG6brSwBu2T43DPpWe1zeE/Q6HwVVqvYfaDgIklu9pu3/xNl1bCtcMzBB3t/b9lRSrDEcfSm7zSELnBdlAVBSKd3FFdh0QXXE/0UMy3Rrs+4B/gdehTx2TnpljE7Ga4zcdE+lsOlGhPU755eKvuqDdonMLcpcZGUE2Gp3DzVpdYq2cylJ4MptPZZpv4t3FRCVpa+Jp1Gw5rhzkEKn9kp8ffkuZzTeDrjdZJ8PUGYcCVstmOmmLG3vcsRTEb9Ctnsh33U+7Llkh+Yq7Uxod9wPxudcxMMAHzPorOJw7SyI6KjsnB5qtSodJIHv3qjFRoEm3L2UdHMzJ7QwmQZGiXVHW6Nt85VjAYF9KP1H3+yJYfDiriXutlpgMHXUnlMq+6hFVs+yZRi7SGlKsBDD0srQHGTvSfDvdSZvPikLj+6pogN+CQmBkeat/CJEzv9/VRBnH3x0SejFcibKWlShCtt9oqWGIa456hvkbqBrLrW5J2A7WYd5awl1N7tA7eev7ws0Motq6CrXcdQCvO+0xHxnL0aLrzntGT9oeOBjw3JV+RTjBbAElQp4bCZlVC4mVK03TqhsmsQN6Peuy2U2D2bUrH7thdxNgB1cbLWdn+xVF4JxNQzNqdMtuBxeNJE2CnLkjHbNnZiqWHfVfkptc9x3NBJ9NAtFgP+HeLquhzW0mWzOLmmJ3ANJl0bvVb7Z2Hw9Frm4RgpOmYdJL/APcdCBBAJi0KHaO2C5hYQSWyJFnREEGCAbWuCpvmf9KFVgftN2SwtLDZcOXZ26uL7udeS5hEzbdYAeK8xqHNIOoMevEL0THbRytMgxBuTaBrK8+xhGckaH6o8N27KrRVNk1pJXVXwei6lUk8F1gHhyfRxJBEFQuN7W0SEH0WqzWXqzJE6cVXJU1KvrN7QY99Ua2/2YfQayqCH0n/AIXDUTcZhppwQi+rpiyM6jHZ5kvjkfRpQ4onsMkVAeE/JVTpkZ5VB5uH7pcbACTz3ear1sWxzHNEyYjd70UmNx5LXN4x85+gQoApOTkcseCccENLYCQkcT5J1W1kcpbe2c1oa7DOc4AAuzC5Gp13lTtpYRZ5AVerHitRsTEZsPz0PUErK1293WbLQ9kakgtnfPmkauJXkVxYewFDK0DxKbtTE5GTlDo3WibxPESRPRXwz0QjaVbO8MbJE+qRrtg40TbEwhp073JuTxdqT5q26kS9p6k71O2jAHBStoefviqJ2Ixx4Qo2viQpH0j/AGmj1KawJDvjEaCeaHbd2s3D0XVC4NgENtNyLaa7kXbhHuBhjjA3Ru0F1552uwONxEZsOaVIPIGYtNxuOU2MXvyWpfI8FbyBaTK9SsTmIc5meXBsw4W70aaeWqJ7W2HVa1lRri+CCW1G5SIAMiwLXA3tIcDIJgoXh6pYXtaSTkgm8gXFiLyNy0/ZzHurYZ1NxbYloIYGyCIuABHHTipTbi00egorqafZmLL6LKh1c0Hlqd3ksF2lrF2IdmOkHziy9BpUA1oawQ1ogDkANF5ttuqTiXg/lJb4DRNuVnJDZUe5NB1T3Ap1KnKYt6JTpgkAnKN5ifQarUbBo4UU3VXUz3bNc8h0wCXHJ+ERZZZ7SpqGKc0d0kdPdjb6aKPJBzVJjwaWwvtHtW90fD7ovrEXM2boFJ2a2091ctqOnODl0s4X9RKz5ckB3gwRcEcQRBRXFFKqBKTaPSq5zd4Tbz6fshWP2kGiSd2p1lB39pAWyAQ868J3mdUExld9R0uMxpw8kVBE6oi7RbWfVESQ3hfRCho2/wCUKzj7OaOSqk+Ebt29XisUhyN5EnmmsMWSON1ydAY4uvEJ7nwd/ioHnRPmyJiSk+TPgfot03ax+xNpENINOCDeHWg9dY4c1hMM6SRotC6oMoE3gfLVS5I9tgBz2olscd73pCoVBKvbJbE9D4otiSJ6jjKaClDN8ei52h5CfJZixGGoG3cJn8I5j6KT7DRNy43vuQ99QvIm/DgF3xOnkj1HoIUmS1vRXuztXJWDTYGxVLDN7jTy+qdRcRUJ0Ig7/f8AalH4Lz/E9Dr12hpJMAfXTxVTD0qYOYlokTdwBAPGdP5WcqbQqOAkvI1num+mnK6TE/G+E4NgkhuaoQA4NZMN6aeSjJyT+1klxRr7jYjFjQNd1semiWliA4xo7cCNYXneFfWIB+0OaDf8NvU3UtPGYgPhmILj/wBtunMn+1n29Yv04+HpdCpRnvFwP+nu6fmIMjhYHVXMC1pOjQRrluD0LpPLqF5k/auKGuIII1PwW6+BS/8Aq6vQdnzMe0xmgETziTBWnxtpUb6Tqz1xr5dGfoRf+veiZXa17X03gGRDgTcjc4cSLGViMD2mFYbxIkcdPXpwlEsNtB7ogjO0m1pItwUlxNMWq2Ce0H/DUMeK2HzQf+a2xi/4xF44xOsoRhdjVcBU+8vTc6Q6LFrtWk/qa4aa3cvUtm7aZUgHuvHuOXRM2tToPIpVoio8OZMAOcIa4An80GbxM2kiFRzdZGjJp0D6VNlanLYFRrZgWzNiZA3novK+1NDLi6nPK7lBAXouBoGhVFJxhzZLCAe83TMDO8a854qLtDstlVlRtVzXEiaTgxjajCNQSAPiNktG6zjN7qsG+vZgfWM8HlrhZSUjZVviSpXVFRrBRDniTdc6FEx904uS0YVq5ouZ4LhEJtLU9FrMx+VIGLidy6mUQPY3EUA+JJEcEHrMAkDjzRvOhFY3PX+0YjbKtUGVGCpKxUcqwrOjcnJMsaqUjj6IowlGxBRXNI4WQlp06oow2HRB7MSM1CI4JmvRD6bZRXZ4vHMfNRk6EY4sTKjDK9DxVChRpuqPpsDWjMTlExv3XQvBbWwWKJZSHeF4LMsi1xxXMv1N5UXRlBmI2k1racgQ6eGqC/FWj7W1G/aMjQA1usCLi2nmgnwR7K7oZVjaDmFfDAL292TWvGZx3gD36JaTp04Ku18F4PAfLkpQ/Jspy+RDNJ4ABbv0kwuxFdzhFRzA2bgO16CLnxVLAVJYG20tKttoE2HdI/SPdksoK7EVp/wRgGAR+EAX11sl+GS4Ft5F7x10XYqo4ASCeirPpOIkB0eCOX6CLZZY4XB3GdZnzVHbjZa4lokC0AfRSUMNGsdSpMc0FsayI3eF0F+VlMtZYL7M40/EbT/V+Drw8eH7r0TAkVmSDFRgvxjQELyN7cp1uDqNQQdQVrdj9p3Fvek1BbMN88U04t5RNqzdna5Y3JXaXQO68RI6ki8K5itt4Sthy2rUa17dBvgRfLeTrI39VhKWHqVz3yXiejG25a8NCjeD7HzrkkiWwYzHgN0xuKhPrWdiJJbZfft2k+g1rqzfiU3S15LWuvYkgAagjN57kM/x5ldzHNqTkD3PMODQwtGpIF8zW6f2Sf2MpEQ9zhI7oc23SZlp1t+6z3ajspiMKzNmDqJgOLBEGSG5hq7WA7nuRhKLxZrMlUAkwOab8VOMGVXL/VdA5NK5r5THWC5hSjFhz7Jaf0VZzipqW/ohWAHOK4Nt4phN0pejQCTJ1QmsYJROSh9TUkiY3f0itjooVHJkWUtQJp3KoohKkzSFE1t07MmRiSm4W6hEg7TkhVD8QRX4dilYC5SCtYStBJVKk63VT0RZ3QqTyxWyTavaOtiMwc85DHc3WuN0m/FW+wz6DK7nVHEPywyZAMzm0ETAGqATHRPwtfK6QettyaXGnFxWDWEu0LQKpImHG03Mc4Qx08PUq9iKmcTxd8o/cqVrBH8J0qQLJKEzHK6ir61eTfUKRuvy8VHh6WcVidIP1hRjiyjzll/ZVMhoJsIF/VWajmFwJc4dJG7iodlYsFoAMRESDpz5I4Nr4ZoHxKuYzaGi3ODvUeTkaxVhf93oFqVaZJDWl3MvJ5q9s/C0CC2qSCYDTIygzcuEyRFrK7U2hhHzlfSJIiS1rT8wZlX8HsPCua3M/MXXbNVjSRrIBvAEXK5+Tmj1pqS/wIrTtGTxUMmJaJLbOOo3EHfp5hUqWZ2vzRrHYel8U0g/O38THBwc6f8AqMLhYkXcDwLhuXDC4LK4CpVdUaYhocXSLQA0R4qi5Uo6f+iqfrMTtSjDjHFP2S4ioLSIM/ujWL2FnfLadbIfw5g3NpeQ0k6yhlHB/DqAXETZ1jcHdZdkJqSoSTybXYe3RTkHukCwmCDy+q0eC2gHkn4Zbm13h3+07+fFYHCkADM0BwFnDeOKOYTtCWkS90RuAHy1U+TgzZFs27HbnZt0GBIO7KZN76HmCnMxzXd19w4QWOywTIkDMIF4OW/XRDcFtYn8ctDhMk3O8SBv9U2ttikTkDxUkgRG7rouR8dPQMsKP2fgovSpg/6CPlZUK+wcK82pUo5j6gQoG0DfUsFw0E6btNRZPFaImB1tA5DjG9Fp+MJQxfYTB1NGll4JaCIJ+fGI0Wc7Sf8AD04an8WjVFZn5mluV7Rxg6ix4Hkte/FGo8OzEMZO+w0MucfxEnVV6uMFYZtWnQTun5J4OaWzdmmeWBsqUC3opdqYP4Vd7IgTLf8ASdP28FHkXRdlvCNgkqQC65rIKUG8FEAjwheJMZkXcLIRj2j+kYjXRWiEj/kkc6/ouI/ZVANaRKRzoS5IKbCKB4S0BBCMtCFUhJlGGgLCyEpDuxwV7C05a4cQYVAugnndWaGKhSqwMH/Z3DVTUXcQSr/+IM3gnqlZtOmPyDyCrYCvNoEjwUmZykO1qf6B5KX/ABGn/wC2PNBsKXycBIjQyPkq+zu6Kgm0x1HNTtHfAP6gD0mD5LqTRTxNRhuARrpcSPmudPaLvDQ7ZON72R2o0PJXMZsxtQzcTN/nuQvGt+HVFQaEkG/v2EeobSpMZ3zLRJ1MjNHAJXtSQKV9WCmbDF4c8xwc3/8AKjrYPKJDasRz4a3F0YHavDxAIHXP+yStttuXMDRiRq7TxE/JFSn6O1x6sDMrUyPuyRVBDmEn8zbgXtB0WhIY9jHZ20xUEtzW5lsiJymRCy23K9CpLmOAq2PdBykjnGqv7EP2jA1aRAc6mfisHq4fP/zS8kXiQiaQSfgcXvbLf1MqEyOIUL8O5rnuqAz8OAXTve0HXl80P2XAYS0uaSTYOIEfiAF/9IV19YllWSTAaWlxJiXTaflySyvQ21kHVdYmI3SrWFxIpjQO6jTohmMJcDuPKfcqHA40FhsA4WLeJ4jlvXZB9o/uR5I9Xg0o2i6pbNlAGomTG4cFX2fW+9EbxblEKjSxA/Dw9ynYPEZXNdY6wOoKmlbEZuwHVaBDHRVaTk4FzSO6ZtBbHsIT/wCqQWxUp5iDpJHgRuVQ7ZDGEgnOajKjd9xLXAkaSDvTMZXoVnFxHwahN4nKTx5E+CSK6tprBqssYrbD64jKGM/Q3eeaO0cG5tIOeMt/EcLIfhtnltMEESfzgBxjgJsOqusxeRoY91miS4xpvku5oSzjSAzP9scEDkePxSQ7p/f1WbFPctNtrHsquIbBa0xmkEOPd6RBlCxhpNvogpLRVJ0URSTfhmfeqIOwiU4H3fgqKUTUUchH0QnaWu7ctI7DHggG2KEVCI0j5D91ovIQTl4pS7hqn5E2ArWFjQTB+i6PVSWnVKKc+PyTWKWtnUSbRz8kVZRK0HZDs834Re9pzOkAf5bXjnfwVWvhsry0giDHrb0upQmpNoWSBL6Fx4+ie2heBHJW8RQgA8xPvwT30RwRvwV/JUdRGkBRuoxuCvCjuTfhCVjIpNw3FoUvwh+keSuBoTfH5LWMNrtEQCC4AOgbuIPA62VVzi+qHGe80A9W/wAAIhTw/wB3maZ1m2tlQYYdN7clKD9fg894H7ZINHmHc90wqApOeBF9Zk9BvRvaOCzUzBDg5mYOG8i6AYSqWmDpb2ShB2nQ0llCnZxDhmiOR1UjMABeRrv4Dd6+iu1Yfli9vVI9wmNQAes+5TW2CwPicORJA7v1RPslj/hV2me6/u+/TyVTE3YegI8x/KZQP3Yj8rplGS7RoAWrUvg1ajNwdmHQ6fL0VrB1czal/wDpz5SrO3KYqU6VYauGUxxMx/8AKfNUNiODntbuIc0+Nx81G+0ewyfgNfVMXIsRccEKqDLUJB3iDyKs1qwkjRzbETYxYqMszC+7Qzp1XTHGQN9tl6m/vCfNLT/EBFvf8qjh8blEPaTzFlco4xto06qqRJxLlBwPd3k631+anwlRryGudkc03M6gbx/Kp4M5ngM147hz5owcGJJIknUnT+lPkmogSDB2yxsZC54A1Fh5n5oBtPaD6j++SGHRos3pzRFrIEAfJNr4DMyN8W67lxvk7PI0YqJBTwY+HIupqFMj2VFsjEk0ywnf5Ik1oETZSdrDLS+SoaRm2k81OKdlJA3GUjqgG9YREP2bmhZ2A6piKkixYSPQC/FGvtDUZ7NvYXOggkgA+/NVjd0F4Vnk+0MG6k7K4b7c+apZV7Ft3s3RrOh7bzbLa97fULG4rsTBIBgjnMcNN9/RdEeTxmMnRw5Jjy6rZ7B7EkkOq2EiG7zxJ4BE9m9lm4djHvyl5jTXdeT13LR0vxN8DHEb1Hk5npDUi5g8OxoHKRYwg3aTADuvGuh321H7Im9wHd0bx4nl6eaZtDDF9GA0k7gDrGm+PNQjJxlaFawY/HUPuyRuv5EJMkgHjCICgSCDvkR1VbBU5ZfdPDj+xXXeRHoqtpgLvhSr5pSo2sCKYpUdhpH0Vc4U8kZJi2qgLRw9Qt2GAewdttY74b+9SdAJ3smbj/Kd43KZ9MAkiIkxzGvmgFKtuABB5IxhK0syxJF/D90HjKH62y5hnEWBljid8EH9ikr7Opu1BZA1aR6ghRUcZALQIO6fooszpJJiNZJ96pHd4HULVvBHQwNQWaQ5o6B1+tlBXrDNex/MDY80Qo1SdMp4w6DrwhRV2bnszGe6ZvB6cE6u8iUgfjjA3d6PJV6cBpE63VursipVdFMzH5CQCPNNb2fqtBzWjUSCnUopZYKdmi7KYkVKGQwcpB/rhDgUaNJo0gb7aLIdnHfCqET3SCJIjWDv8VpX7RbuObdIBK4eaL7/AGlEvTz3bDcteoJtmJ87qu2of1fNbDHbKp1KgqOE3BImxjjG7im/4bQe4l0HSzABrMaHluXYuZJJNC9GZTJJiZUv2GR/BWvOFoU4hkbrXfccCbqF2zWuILXy06iwI5Fb66+AdTN4aq6me6+D74hWhj8QCJdwvA+gR7/DqQMOjxcE52DE/dsmN7TKEuSL2jRhkz5xlfe/yCIYTadYC7yRzaPqp6jWyZF/FKKzQLNHkCRbmpOcWtD9PkpPxmSoXNMTctm2vD0R3D7ap1WZS74bwBBt0gmII8ihj8ULmbxy9yq32gF1mk+RQce3gaoKVjUH/WpuB0ym/lCgOIjUk9VWZSJk5NNbC3iubRqv/DSf1g/smjFoDaQQZjhvePDVavszlNIPsJJiYExI3rD4bZNckjJEakkAfOVodn7YqYankfSZUa38Dg8tjWxkGddUbSexZptYNLiQCb3M7o01CoVzOcRrEfPVC3duGNP3lN/VpaQ0abyCV2A7V4es7KS5hP4DUygW1uCQDY68UabyLTQT2qyTTImACOX5VfNOH6z3fJC9o7eoNc0OdMjRpDjwEwYE38lPj+0OHZ3vitMAWbBMkad2Z5lRlH/oxaqtkzBc7cYs31119EtbHU6LBne1g0zPIE9Bv8Fm8d2/Y38DMxvd0taDzGrt9rDmsjitpOxLy9/em2bRoAOjRuA5eKK4rMbvE12VHF1MhzTvGhtqPJU8JZzweNvG6GbL2gGNDQDbx16ojRqEuLo1j38lV40TotGny967000bz+yc5xPBKEuQI74Fkvwh7P8AClputoZ8V3wid3ohkY8zfhCSSxw6R9VJTxrmEBwI63TXsJEg3GgEaa6j671z8QHAB4cCN5Ej0XQslNaDNPEMqNuAfp5KVjnCIAcBucQR56oPhaZaczINv82m/RSUHSe82AeceSGjfyGP8Qkw+k2B+kD90/D4ZtQ8ONx8k+ngWAfjaLcgfObqXD4FjRmEHmDZSlyIFJFobMZvBJ47xvmRCl+wxfM4HncfNdQY1wBmeasECP5UXJiNgKtsuq4mXgieAB4cVE7Z1Vs6ka67o+a0AjeEN26alSk5tI5Sd8kGN45ToipNugqZna9ckuBDjuFyBFt/GZNkyhUynM0Gef7ykw+GewQ5ri7cImyYzZlVxLjTqSTqTHpK6EkM5F4bZDWOAGV7rOfvy/pH6RvMaqGgC4y2pJ6ydOKrVNk4iQPhuvvRjB9mqwaA6u5ttGNaPUi/VbrGK2LZVxWKy2N/VIzFCZnL4R9QiR7Jh34qrnGPzNYfUQVDW2HiWWpmi8aCQ5p+ZCXFYGsrPrzrBPGQubhsx/EQN4OiX/C8ZP8AyqXg4D5hMqiuy7qJA/1Bw9EHH4CpBjB4cPkBjGgaAt70cbKwzBCZzP6CAPQLN4bH95rw4SN0jyN5CN4TbLHGCQPX10StM0rCTcG3w8fNTDMLSka6ykc5ZRRNlDG7JpVHZnjvHUixtoonbBonUF3V7vYRJNaU6Nko1NgUo0I/3FD8R2VabtcfH+IWi3KOfdkU2AztLsoQR94rDOzA/M8nyRmbqRpWthtgZ3ZxugcfGE5nZ1u9xKLFu9PYtbMD8Nsum0yB4nVWi60aJ75TXlAA5o93SObvXApz4KxhzE4t5fJRMjyUkdffggxjzdzYdAsDCsNbc9Vy5XH8HMEaWsUwNtK5cgMifZ7pzTeGmPJaGmwfAB3uaSevTTcuXKHIAtUbBhFs2Uu5lxE/Mqeq646JVyg9kpEOHP4+TzHoVJUYA2YEy31cAVy5F+iPZLhBMT+qoPBrnAeSfUs6BpA/+37BcuUxyFzrpzT9Ui5U8NEjLzYp7nW8kq5MOM+IbKNx0XLlgMB7W2XSfJc2TxkjjwKp9nsGyRb1PDquXK8G+ovprtySmdVy5AA4usqrnGUq5BhFY5OcdeiRcgKNY7RTNclXJgkb3KVpXLljIY55Tazki5YAlF5kq0dVy5YIrWqTMuXLMZH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8" descr="data:image/jpeg;base64,/9j/4AAQSkZJRgABAQAAAQABAAD/2wCEAAkGBhMSERUUExQWFBQWGBoYFxgYFxccGhsYGBoXGhkaHBgXHCYfGhokGhgXIC8gJCcpLCwsGB4xNTAqNSYrLCkBCQoKDgwOGg8PGiwfHyQsLCwsKSwsKSksKSksLCksKSwsLCksLCkpLCwpLCwpKSwsLCksLCksKSwpLCwsKSwsLP/AABEIALMBGgMBIgACEQEDEQH/xAAbAAABBQEBAAAAAAAAAAAAAAAFAQIDBAYAB//EAEAQAAEDAgMFBgMIAAQFBQAAAAEAAhEDIQQSMQVBUWFxBiKBkaHwE7HBFCMyQlLR4fEVYnKCBzNDc5IWU6LC0v/EABkBAAMBAQEAAAAAAAAAAAAAAAECAwAEBf/EACgRAAICAgMAAQMDBQAAAAAAAAABAhEhMQMSQVETIjIEYXFCUoGRsf/aAAwDAQACEQMRAD8Ax+Hqy6ea0NGmToeizmBpGfFa/ZrIaPfFefJfcdPLoiBIQ81SMXSAn8LvPd8kbNHzvwWd2njA3F0f0tdBvxkHTqEyWCMXmg9sVlNjg4kioMrwCO6cpH8oHiKR+O8AZmsqP74Bc3vOhpzHUEixOqMOIdUDLhxAa0jUHPHpJQ+njped4qPzOJ35XVDcaXLh5KeVItF4Iw8/HiBAjhyJRp0TGgnd1QrAsD8QYFr+EBHcnAWTJfaic5ZIRS0UtGlHVPJAvz9/NOY8bvotQlkedt/fqpGOEbrpQ0f0pPhiPd0epuwnwyR4arE9pWfe24R1W6pjhP7LB9oXTXdbSw/dZbKcbyC3iEjevglqLhZUKkNYJgYpjdOLdy1msgYD6p7gnhLvQswxpTXvUhAtZMkTosmAYah0AvoI93Wj2T2MzBj69T4bTBGVpcP9Lng/dncSQQNNUM2JWazE03OaCGmRMkZo7tp4rTv2pUDjkpNqOYYfkc3oJzNGfeDB10kiVDm5JrECkY2S7S7OYcNj4WRpaclSmT+IAktObU2FjuOq89rNLHkcDC9Lw3amiA5mUtJjOyQdRwJIaYJuF55tVjGV6gZ3mBxykzpz56id6H6bkm7UzTQxlZ0RJ80r8RrMHTc3+00OBGluqhc+660SLAeIExB4QmNa3dPn/CYaxHv3CYx/BOAmc0KIObfVMfX5D1TGtJ3IoxZa9sb/ADSiFVcY+SkbUtCYxM16dHP1VV1WFKK3MeaDMaDC3d1Wq2c2GA+9Sspgx3hyK2Ozx92OK4nsPNoTFVMoJWF2oC4k79fO6220mw0yVncVhIYDFzB5qkWRg6yXNn40ONOpwEn/AGtJ+YVKgCCXGNBHW/8AKq4F5aag3ZTHIugfIFX9lPLzlJmTH+0T+6V3mv2KUEtg0CJde/VHwdBrooaGGy2i3hCsWiP2809M53KxA0Zum5KWafQ/wnA3tdOYb/3zSpZNYz4Yj+1GxoJ0n3fenVpUVEc9ei1BLJj0WB7QCazzpJ4zv/pehEarz7tBU++daNELyV4tgh8LpsmHVPeLJ2WIw6/JOkJrQlhZgJWhRuMGykJgQmR7hBBOd1UYCe8qMLG9I6rt83GhW52R8NuEqVQ9rWvbuIDviZQ0E8DOYgTv0WMZh83GBr4/VdX2g4MbRDiGNJIbp3ry4nefFT5Id1RTjk07D2GrYR7nfaK8D/tueSYFy4aCeHop9q9nsPVaw4apSzgGZrCH77h5lrt2sRFgsc+rM3XUqkG6brSwBu2T43DPpWe1zeE/Q6HwVVqvYfaDgIklu9pu3/xNl1bCtcMzBB3t/b9lRSrDEcfSm7zSELnBdlAVBSKd3FFdh0QXXE/0UMy3Rrs+4B/gdehTx2TnpljE7Ga4zcdE+lsOlGhPU755eKvuqDdonMLcpcZGUE2Gp3DzVpdYq2cylJ4MptPZZpv4t3FRCVpa+Jp1Gw5rhzkEKn9kp8ffkuZzTeDrjdZJ8PUGYcCVstmOmmLG3vcsRTEb9Ctnsh33U+7Llkh+Yq7Uxod9wPxudcxMMAHzPorOJw7SyI6KjsnB5qtSodJIHv3qjFRoEm3L2UdHMzJ7QwmQZGiXVHW6Nt85VjAYF9KP1H3+yJYfDiriXutlpgMHXUnlMq+6hFVs+yZRi7SGlKsBDD0srQHGTvSfDvdSZvPikLj+6pogN+CQmBkeat/CJEzv9/VRBnH3x0SejFcibKWlShCtt9oqWGIa456hvkbqBrLrW5J2A7WYd5awl1N7tA7eev7ws0Motq6CrXcdQCvO+0xHxnL0aLrzntGT9oeOBjw3JV+RTjBbAElQp4bCZlVC4mVK03TqhsmsQN6Peuy2U2D2bUrH7thdxNgB1cbLWdn+xVF4JxNQzNqdMtuBxeNJE2CnLkjHbNnZiqWHfVfkptc9x3NBJ9NAtFgP+HeLquhzW0mWzOLmmJ3ANJl0bvVb7Z2Hw9Frm4RgpOmYdJL/APcdCBBAJi0KHaO2C5hYQSWyJFnREEGCAbWuCpvmf9KFVgftN2SwtLDZcOXZ26uL7udeS5hEzbdYAeK8xqHNIOoMevEL0THbRytMgxBuTaBrK8+xhGckaH6o8N27KrRVNk1pJXVXwei6lUk8F1gHhyfRxJBEFQuN7W0SEH0WqzWXqzJE6cVXJU1KvrN7QY99Ua2/2YfQayqCH0n/AIXDUTcZhppwQi+rpiyM6jHZ5kvjkfRpQ4onsMkVAeE/JVTpkZ5VB5uH7pcbACTz3ear1sWxzHNEyYjd70UmNx5LXN4x85+gQoApOTkcseCccENLYCQkcT5J1W1kcpbe2c1oa7DOc4AAuzC5Gp13lTtpYRZ5AVerHitRsTEZsPz0PUErK1293WbLQ9kakgtnfPmkauJXkVxYewFDK0DxKbtTE5GTlDo3WibxPESRPRXwz0QjaVbO8MbJE+qRrtg40TbEwhp073JuTxdqT5q26kS9p6k71O2jAHBStoefviqJ2Ixx4Qo2viQpH0j/AGmj1KawJDvjEaCeaHbd2s3D0XVC4NgENtNyLaa7kXbhHuBhjjA3Ru0F1552uwONxEZsOaVIPIGYtNxuOU2MXvyWpfI8FbyBaTK9SsTmIc5meXBsw4W70aaeWqJ7W2HVa1lRri+CCW1G5SIAMiwLXA3tIcDIJgoXh6pYXtaSTkgm8gXFiLyNy0/ZzHurYZ1NxbYloIYGyCIuABHHTipTbi00egorqafZmLL6LKh1c0Hlqd3ksF2lrF2IdmOkHziy9BpUA1oawQ1ogDkANF5ttuqTiXg/lJb4DRNuVnJDZUe5NB1T3Ap1KnKYt6JTpgkAnKN5ifQarUbBo4UU3VXUz3bNc8h0wCXHJ+ERZZZ7SpqGKc0d0kdPdjb6aKPJBzVJjwaWwvtHtW90fD7ovrEXM2boFJ2a2091ctqOnODl0s4X9RKz5ckB3gwRcEcQRBRXFFKqBKTaPSq5zd4Tbz6fshWP2kGiSd2p1lB39pAWyAQ868J3mdUExld9R0uMxpw8kVBE6oi7RbWfVESQ3hfRCho2/wCUKzj7OaOSqk+Ebt29XisUhyN5EnmmsMWSON1ydAY4uvEJ7nwd/ioHnRPmyJiSk+TPgfot03ax+xNpENINOCDeHWg9dY4c1hMM6SRotC6oMoE3gfLVS5I9tgBz2olscd73pCoVBKvbJbE9D4otiSJ6jjKaClDN8ei52h5CfJZixGGoG3cJn8I5j6KT7DRNy43vuQ99QvIm/DgF3xOnkj1HoIUmS1vRXuztXJWDTYGxVLDN7jTy+qdRcRUJ0Ig7/f8AalH4Lz/E9Dr12hpJMAfXTxVTD0qYOYlokTdwBAPGdP5WcqbQqOAkvI1num+mnK6TE/G+E4NgkhuaoQA4NZMN6aeSjJyT+1klxRr7jYjFjQNd1semiWliA4xo7cCNYXneFfWIB+0OaDf8NvU3UtPGYgPhmILj/wBtunMn+1n29Yv04+HpdCpRnvFwP+nu6fmIMjhYHVXMC1pOjQRrluD0LpPLqF5k/auKGuIII1PwW6+BS/8Aq6vQdnzMe0xmgETziTBWnxtpUb6Tqz1xr5dGfoRf+veiZXa17X03gGRDgTcjc4cSLGViMD2mFYbxIkcdPXpwlEsNtB7ogjO0m1pItwUlxNMWq2Ce0H/DUMeK2HzQf+a2xi/4xF44xOsoRhdjVcBU+8vTc6Q6LFrtWk/qa4aa3cvUtm7aZUgHuvHuOXRM2tToPIpVoio8OZMAOcIa4An80GbxM2kiFRzdZGjJp0D6VNlanLYFRrZgWzNiZA3novK+1NDLi6nPK7lBAXouBoGhVFJxhzZLCAe83TMDO8a854qLtDstlVlRtVzXEiaTgxjajCNQSAPiNktG6zjN7qsG+vZgfWM8HlrhZSUjZVviSpXVFRrBRDniTdc6FEx904uS0YVq5ouZ4LhEJtLU9FrMx+VIGLidy6mUQPY3EUA+JJEcEHrMAkDjzRvOhFY3PX+0YjbKtUGVGCpKxUcqwrOjcnJMsaqUjj6IowlGxBRXNI4WQlp06oow2HRB7MSM1CI4JmvRD6bZRXZ4vHMfNRk6EY4sTKjDK9DxVChRpuqPpsDWjMTlExv3XQvBbWwWKJZSHeF4LMsi1xxXMv1N5UXRlBmI2k1racgQ6eGqC/FWj7W1G/aMjQA1usCLi2nmgnwR7K7oZVjaDmFfDAL292TWvGZx3gD36JaTp04Ku18F4PAfLkpQ/Jspy+RDNJ4ABbv0kwuxFdzhFRzA2bgO16CLnxVLAVJYG20tKttoE2HdI/SPdksoK7EVp/wRgGAR+EAX11sl+GS4Ft5F7x10XYqo4ASCeirPpOIkB0eCOX6CLZZY4XB3GdZnzVHbjZa4lokC0AfRSUMNGsdSpMc0FsayI3eF0F+VlMtZYL7M40/EbT/V+Drw8eH7r0TAkVmSDFRgvxjQELyN7cp1uDqNQQdQVrdj9p3Fvek1BbMN88U04t5RNqzdna5Y3JXaXQO68RI6ki8K5itt4Sthy2rUa17dBvgRfLeTrI39VhKWHqVz3yXiejG25a8NCjeD7HzrkkiWwYzHgN0xuKhPrWdiJJbZfft2k+g1rqzfiU3S15LWuvYkgAagjN57kM/x5ldzHNqTkD3PMODQwtGpIF8zW6f2Sf2MpEQ9zhI7oc23SZlp1t+6z3ajspiMKzNmDqJgOLBEGSG5hq7WA7nuRhKLxZrMlUAkwOab8VOMGVXL/VdA5NK5r5THWC5hSjFhz7Jaf0VZzipqW/ohWAHOK4Nt4phN0pejQCTJ1QmsYJROSh9TUkiY3f0itjooVHJkWUtQJp3KoohKkzSFE1t07MmRiSm4W6hEg7TkhVD8QRX4dilYC5SCtYStBJVKk63VT0RZ3QqTyxWyTavaOtiMwc85DHc3WuN0m/FW+wz6DK7nVHEPywyZAMzm0ETAGqATHRPwtfK6QettyaXGnFxWDWEu0LQKpImHG03Mc4Qx08PUq9iKmcTxd8o/cqVrBH8J0qQLJKEzHK6ir61eTfUKRuvy8VHh6WcVidIP1hRjiyjzll/ZVMhoJsIF/VWajmFwJc4dJG7iodlYsFoAMRESDpz5I4Nr4ZoHxKuYzaGi3ODvUeTkaxVhf93oFqVaZJDWl3MvJ5q9s/C0CC2qSCYDTIygzcuEyRFrK7U2hhHzlfSJIiS1rT8wZlX8HsPCua3M/MXXbNVjSRrIBvAEXK5+Tmj1pqS/wIrTtGTxUMmJaJLbOOo3EHfp5hUqWZ2vzRrHYel8U0g/O38THBwc6f8AqMLhYkXcDwLhuXDC4LK4CpVdUaYhocXSLQA0R4qi5Uo6f+iqfrMTtSjDjHFP2S4ioLSIM/ujWL2FnfLadbIfw5g3NpeQ0k6yhlHB/DqAXETZ1jcHdZdkJqSoSTybXYe3RTkHukCwmCDy+q0eC2gHkn4Zbm13h3+07+fFYHCkADM0BwFnDeOKOYTtCWkS90RuAHy1U+TgzZFs27HbnZt0GBIO7KZN76HmCnMxzXd19w4QWOywTIkDMIF4OW/XRDcFtYn8ctDhMk3O8SBv9U2ttikTkDxUkgRG7rouR8dPQMsKP2fgovSpg/6CPlZUK+wcK82pUo5j6gQoG0DfUsFw0E6btNRZPFaImB1tA5DjG9Fp+MJQxfYTB1NGll4JaCIJ+fGI0Wc7Sf8AD04an8WjVFZn5mluV7Rxg6ix4Hkte/FGo8OzEMZO+w0MucfxEnVV6uMFYZtWnQTun5J4OaWzdmmeWBsqUC3opdqYP4Vd7IgTLf8ASdP28FHkXRdlvCNgkqQC65rIKUG8FEAjwheJMZkXcLIRj2j+kYjXRWiEj/kkc6/ouI/ZVANaRKRzoS5IKbCKB4S0BBCMtCFUhJlGGgLCyEpDuxwV7C05a4cQYVAugnndWaGKhSqwMH/Z3DVTUXcQSr/+IM3gnqlZtOmPyDyCrYCvNoEjwUmZykO1qf6B5KX/ABGn/wC2PNBsKXycBIjQyPkq+zu6Kgm0x1HNTtHfAP6gD0mD5LqTRTxNRhuARrpcSPmudPaLvDQ7ZON72R2o0PJXMZsxtQzcTN/nuQvGt+HVFQaEkG/v2EeobSpMZ3zLRJ1MjNHAJXtSQKV9WCmbDF4c8xwc3/8AKjrYPKJDasRz4a3F0YHavDxAIHXP+yStttuXMDRiRq7TxE/JFSn6O1x6sDMrUyPuyRVBDmEn8zbgXtB0WhIY9jHZ20xUEtzW5lsiJymRCy23K9CpLmOAq2PdBykjnGqv7EP2jA1aRAc6mfisHq4fP/zS8kXiQiaQSfgcXvbLf1MqEyOIUL8O5rnuqAz8OAXTve0HXl80P2XAYS0uaSTYOIEfiAF/9IV19YllWSTAaWlxJiXTaflySyvQ21kHVdYmI3SrWFxIpjQO6jTohmMJcDuPKfcqHA40FhsA4WLeJ4jlvXZB9o/uR5I9Xg0o2i6pbNlAGomTG4cFX2fW+9EbxblEKjSxA/Dw9ynYPEZXNdY6wOoKmlbEZuwHVaBDHRVaTk4FzSO6ZtBbHsIT/wCqQWxUp5iDpJHgRuVQ7ZDGEgnOajKjd9xLXAkaSDvTMZXoVnFxHwahN4nKTx5E+CSK6tprBqssYrbD64jKGM/Q3eeaO0cG5tIOeMt/EcLIfhtnltMEESfzgBxjgJsOqusxeRoY91miS4xpvku5oSzjSAzP9scEDkePxSQ7p/f1WbFPctNtrHsquIbBa0xmkEOPd6RBlCxhpNvogpLRVJ0URSTfhmfeqIOwiU4H3fgqKUTUUchH0QnaWu7ctI7DHggG2KEVCI0j5D91ovIQTl4pS7hqn5E2ArWFjQTB+i6PVSWnVKKc+PyTWKWtnUSbRz8kVZRK0HZDs834Re9pzOkAf5bXjnfwVWvhsry0giDHrb0upQmpNoWSBL6Fx4+ie2heBHJW8RQgA8xPvwT30RwRvwV/JUdRGkBRuoxuCvCjuTfhCVjIpNw3FoUvwh+keSuBoTfH5LWMNrtEQCC4AOgbuIPA62VVzi+qHGe80A9W/wAAIhTw/wB3maZ1m2tlQYYdN7clKD9fg894H7ZINHmHc90wqApOeBF9Zk9BvRvaOCzUzBDg5mYOG8i6AYSqWmDpb2ShB2nQ0llCnZxDhmiOR1UjMABeRrv4Dd6+iu1Yfli9vVI9wmNQAes+5TW2CwPicORJA7v1RPslj/hV2me6/u+/TyVTE3YegI8x/KZQP3Yj8rplGS7RoAWrUvg1ajNwdmHQ6fL0VrB1czal/wDpz5SrO3KYqU6VYauGUxxMx/8AKfNUNiODntbuIc0+Nx81G+0ewyfgNfVMXIsRccEKqDLUJB3iDyKs1qwkjRzbETYxYqMszC+7Qzp1XTHGQN9tl6m/vCfNLT/EBFvf8qjh8blEPaTzFlco4xto06qqRJxLlBwPd3k631+anwlRryGudkc03M6gbx/Kp4M5ngM147hz5owcGJJIknUnT+lPkmogSDB2yxsZC54A1Fh5n5oBtPaD6j++SGHRos3pzRFrIEAfJNr4DMyN8W67lxvk7PI0YqJBTwY+HIupqFMj2VFsjEk0ywnf5Ik1oETZSdrDLS+SoaRm2k81OKdlJA3GUjqgG9YREP2bmhZ2A6piKkixYSPQC/FGvtDUZ7NvYXOggkgA+/NVjd0F4Vnk+0MG6k7K4b7c+apZV7Ft3s3RrOh7bzbLa97fULG4rsTBIBgjnMcNN9/RdEeTxmMnRw5Jjy6rZ7B7EkkOq2EiG7zxJ4BE9m9lm4djHvyl5jTXdeT13LR0vxN8DHEb1Hk5npDUi5g8OxoHKRYwg3aTADuvGuh321H7Im9wHd0bx4nl6eaZtDDF9GA0k7gDrGm+PNQjJxlaFawY/HUPuyRuv5EJMkgHjCICgSCDvkR1VbBU5ZfdPDj+xXXeRHoqtpgLvhSr5pSo2sCKYpUdhpH0Vc4U8kZJi2qgLRw9Qt2GAewdttY74b+9SdAJ3smbj/Kd43KZ9MAkiIkxzGvmgFKtuABB5IxhK0syxJF/D90HjKH62y5hnEWBljid8EH9ikr7Opu1BZA1aR6ghRUcZALQIO6fooszpJJiNZJ96pHd4HULVvBHQwNQWaQ5o6B1+tlBXrDNex/MDY80Qo1SdMp4w6DrwhRV2bnszGe6ZvB6cE6u8iUgfjjA3d6PJV6cBpE63VursipVdFMzH5CQCPNNb2fqtBzWjUSCnUopZYKdmi7KYkVKGQwcpB/rhDgUaNJo0gb7aLIdnHfCqET3SCJIjWDv8VpX7RbuObdIBK4eaL7/AGlEvTz3bDcteoJtmJ87qu2of1fNbDHbKp1KgqOE3BImxjjG7im/4bQe4l0HSzABrMaHluXYuZJJNC9GZTJJiZUv2GR/BWvOFoU4hkbrXfccCbqF2zWuILXy06iwI5Fb66+AdTN4aq6me6+D74hWhj8QCJdwvA+gR7/DqQMOjxcE52DE/dsmN7TKEuSL2jRhkz5xlfe/yCIYTadYC7yRzaPqp6jWyZF/FKKzQLNHkCRbmpOcWtD9PkpPxmSoXNMTctm2vD0R3D7ap1WZS74bwBBt0gmII8ihj8ULmbxy9yq32gF1mk+RQce3gaoKVjUH/WpuB0ym/lCgOIjUk9VWZSJk5NNbC3iubRqv/DSf1g/smjFoDaQQZjhvePDVavszlNIPsJJiYExI3rD4bZNckjJEakkAfOVodn7YqYankfSZUa38Dg8tjWxkGddUbSexZptYNLiQCb3M7o01CoVzOcRrEfPVC3duGNP3lN/VpaQ0abyCV2A7V4es7KS5hP4DUygW1uCQDY68UabyLTQT2qyTTImACOX5VfNOH6z3fJC9o7eoNc0OdMjRpDjwEwYE38lPj+0OHZ3vitMAWbBMkad2Z5lRlH/oxaqtkzBc7cYs31119EtbHU6LBne1g0zPIE9Bv8Fm8d2/Y38DMxvd0taDzGrt9rDmsjitpOxLy9/em2bRoAOjRuA5eKK4rMbvE12VHF1MhzTvGhtqPJU8JZzweNvG6GbL2gGNDQDbx16ojRqEuLo1j38lV40TotGny967000bz+yc5xPBKEuQI74Fkvwh7P8AClputoZ8V3wid3ohkY8zfhCSSxw6R9VJTxrmEBwI63TXsJEg3GgEaa6j671z8QHAB4cCN5Ej0XQslNaDNPEMqNuAfp5KVjnCIAcBucQR56oPhaZaczINv82m/RSUHSe82AeceSGjfyGP8Qkw+k2B+kD90/D4ZtQ8ONx8k+ngWAfjaLcgfObqXD4FjRmEHmDZSlyIFJFobMZvBJ47xvmRCl+wxfM4HncfNdQY1wBmeasECP5UXJiNgKtsuq4mXgieAB4cVE7Z1Vs6ka67o+a0AjeEN26alSk5tI5Sd8kGN45ToipNugqZna9ckuBDjuFyBFt/GZNkyhUynM0Gef7ykw+GewQ5ri7cImyYzZlVxLjTqSTqTHpK6EkM5F4bZDWOAGV7rOfvy/pH6RvMaqGgC4y2pJ6ydOKrVNk4iQPhuvvRjB9mqwaA6u5ttGNaPUi/VbrGK2LZVxWKy2N/VIzFCZnL4R9QiR7Jh34qrnGPzNYfUQVDW2HiWWpmi8aCQ5p+ZCXFYGsrPrzrBPGQubhsx/EQN4OiX/C8ZP8AyqXg4D5hMqiuy7qJA/1Bw9EHH4CpBjB4cPkBjGgaAt70cbKwzBCZzP6CAPQLN4bH95rw4SN0jyN5CN4TbLHGCQPX10StM0rCTcG3w8fNTDMLSka6ykc5ZRRNlDG7JpVHZnjvHUixtoonbBonUF3V7vYRJNaU6Nko1NgUo0I/3FD8R2VabtcfH+IWi3KOfdkU2AztLsoQR94rDOzA/M8nyRmbqRpWthtgZ3ZxugcfGE5nZ1u9xKLFu9PYtbMD8Nsum0yB4nVWi60aJ75TXlAA5o93SObvXApz4KxhzE4t5fJRMjyUkdffggxjzdzYdAsDCsNbc9Vy5XH8HMEaWsUwNtK5cgMifZ7pzTeGmPJaGmwfAB3uaSevTTcuXKHIAtUbBhFs2Uu5lxE/Mqeq646JVyg9kpEOHP4+TzHoVJUYA2YEy31cAVy5F+iPZLhBMT+qoPBrnAeSfUs6BpA/+37BcuUxyFzrpzT9Ui5U8NEjLzYp7nW8kq5MOM+IbKNx0XLlgMB7W2XSfJc2TxkjjwKp9nsGyRb1PDquXK8G+ovprtySmdVy5AA4usqrnGUq5BhFY5OcdeiRcgKNY7RTNclXJgkb3KVpXLljIY55Tazki5YAlF5kq0dVy5YIrWqTMuXLMZH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4" name="Picture 10" descr="http://1.bp.blogspot.com/-InqQoy5iA7w/TybhhSFUstI/AAAAAAAACtA/NdW_nLA8EKA/s1600/REY+DAVID+Y+NAT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352" y="2034700"/>
            <a:ext cx="1974127" cy="209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t3.gstatic.com/images?q=tbn:ANd9GcQqb0r-J5fRoFfmyAZOjeHHERJmij3ujK3FeUn_yNY4XsA4IVr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44218"/>
            <a:ext cx="3960440" cy="25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72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 «Yo </a:t>
            </a:r>
            <a:r>
              <a:rPr lang="es-CO" b="1" dirty="0"/>
              <a:t>lo </a:t>
            </a:r>
            <a:r>
              <a:rPr lang="es-CO" b="1" dirty="0" smtClean="0"/>
              <a:t>di por jefe  y por maestro»</a:t>
            </a:r>
          </a:p>
          <a:p>
            <a:pPr marL="0" indent="0" algn="ctr">
              <a:buNone/>
            </a:pPr>
            <a:r>
              <a:rPr lang="es-CO" b="1" dirty="0" smtClean="0"/>
              <a:t>Quiere decir que Dios coloca a David como «Caudillo y legislador» </a:t>
            </a:r>
          </a:p>
          <a:p>
            <a:pPr marL="0" indent="0" algn="ctr">
              <a:buNone/>
            </a:pPr>
            <a:r>
              <a:rPr lang="es-CO" dirty="0" smtClean="0"/>
              <a:t>Dios coloca a David como </a:t>
            </a:r>
            <a:r>
              <a:rPr lang="es-CO" dirty="0"/>
              <a:t>un símbolo de Cristo</a:t>
            </a:r>
            <a:r>
              <a:rPr lang="es-CO" dirty="0" smtClean="0"/>
              <a:t>, en el aspecto de liderazgo, sencillez, humildad y relación con las personas. Sobre  </a:t>
            </a:r>
            <a:r>
              <a:rPr lang="es-CO" dirty="0"/>
              <a:t>cuyo trono Cristo habría de </a:t>
            </a:r>
            <a:r>
              <a:rPr lang="es-CO" dirty="0" smtClean="0"/>
              <a:t>sentarse.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(Lea Sal. 89:3-4</a:t>
            </a:r>
            <a:r>
              <a:rPr lang="es-CO" dirty="0">
                <a:solidFill>
                  <a:srgbClr val="FF0000"/>
                </a:solidFill>
              </a:rPr>
              <a:t>;</a:t>
            </a:r>
            <a:r>
              <a:rPr lang="es-CO" dirty="0" smtClean="0">
                <a:solidFill>
                  <a:srgbClr val="FF0000"/>
                </a:solidFill>
              </a:rPr>
              <a:t> 89:20</a:t>
            </a:r>
            <a:r>
              <a:rPr lang="es-CO" dirty="0">
                <a:solidFill>
                  <a:srgbClr val="FF0000"/>
                </a:solidFill>
              </a:rPr>
              <a:t>;</a:t>
            </a:r>
            <a:r>
              <a:rPr lang="es-CO" dirty="0" smtClean="0">
                <a:solidFill>
                  <a:srgbClr val="FF0000"/>
                </a:solidFill>
              </a:rPr>
              <a:t> 89:35-37).</a:t>
            </a:r>
          </a:p>
          <a:p>
            <a:pPr marL="0" indent="0" algn="ctr">
              <a:buNone/>
            </a:pP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Dios nos ve, no como lo que somos, sino como lo que llagaremos a ser, cuando nos entregamos a Él.</a:t>
            </a:r>
          </a:p>
          <a:p>
            <a:pPr marL="0" indent="0" algn="ctr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1635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i="1" dirty="0" smtClean="0">
                <a:solidFill>
                  <a:srgbClr val="FF0000"/>
                </a:solidFill>
              </a:rPr>
              <a:t>El sueño de Dios para sus hijos</a:t>
            </a:r>
            <a:endParaRPr lang="es-CO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4.bp.blogspot.com/_E576BvqJvFw/S6q44Rm-hUI/AAAAAAAAAAs/7ey0VUxMH30/s1600/kingdavidl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1705744"/>
            <a:ext cx="197838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3.gstatic.com/images?q=tbn:ANd9GcSC7ot5rwUHfvbnkrbt07E24LwWPokZW4FaoQybnvV_l68LxsH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561">
            <a:off x="437790" y="1643465"/>
            <a:ext cx="2016224" cy="187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t3.gstatic.com/images?q=tbn:ANd9GcSlEJPfitrwZqznwN9bQ1Cb3HzsUm7gKrVK8WmrtqrK-ChvfUMP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201622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t2.gstatic.com/images?q=tbn:ANd9GcTJ5s1Wd9MKm1jCPhWTKp0S92_xAA6eakc_qjBfx2VquFX11-CFY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09120"/>
            <a:ext cx="1978381" cy="181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Flecha derecha"/>
          <p:cNvSpPr/>
          <p:nvPr/>
        </p:nvSpPr>
        <p:spPr>
          <a:xfrm>
            <a:off x="2483768" y="3034201"/>
            <a:ext cx="436503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2731432" y="2380238"/>
            <a:ext cx="3944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800" b="1" dirty="0" smtClean="0">
                <a:solidFill>
                  <a:srgbClr val="FF0000"/>
                </a:solidFill>
              </a:rPr>
              <a:t>De pastor, </a:t>
            </a:r>
            <a:r>
              <a:rPr lang="es-CO" sz="2800" b="1" dirty="0">
                <a:solidFill>
                  <a:srgbClr val="FF0000"/>
                </a:solidFill>
              </a:rPr>
              <a:t>a rey de Israel.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471440" y="4997038"/>
            <a:ext cx="43773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rgbClr val="FF0000"/>
                </a:solidFill>
              </a:rPr>
              <a:t>Tu y yo, de pecadores</a:t>
            </a:r>
            <a:r>
              <a:rPr lang="es-CO" sz="2800" b="1" dirty="0" smtClean="0">
                <a:solidFill>
                  <a:srgbClr val="FF0000"/>
                </a:solidFill>
              </a:rPr>
              <a:t>,</a:t>
            </a:r>
          </a:p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 </a:t>
            </a:r>
            <a:r>
              <a:rPr lang="es-CO" sz="2800" b="1" dirty="0">
                <a:solidFill>
                  <a:srgbClr val="FF0000"/>
                </a:solidFill>
              </a:rPr>
              <a:t>a morar con </a:t>
            </a:r>
            <a:r>
              <a:rPr lang="es-CO" sz="2800" b="1" dirty="0">
                <a:solidFill>
                  <a:srgbClr val="FF0000"/>
                </a:solidFill>
              </a:rPr>
              <a:t>e</a:t>
            </a:r>
            <a:r>
              <a:rPr lang="es-CO" sz="2800" b="1" dirty="0" smtClean="0">
                <a:solidFill>
                  <a:srgbClr val="FF0000"/>
                </a:solidFill>
              </a:rPr>
              <a:t>l Rey</a:t>
            </a:r>
            <a:endParaRPr lang="es-CO" sz="2800" b="1" dirty="0">
              <a:solidFill>
                <a:srgbClr val="FF0000"/>
              </a:solidFill>
            </a:endParaRPr>
          </a:p>
        </p:txBody>
      </p:sp>
      <p:sp>
        <p:nvSpPr>
          <p:cNvPr id="7" name="6 Flecha derecha"/>
          <p:cNvSpPr/>
          <p:nvPr/>
        </p:nvSpPr>
        <p:spPr>
          <a:xfrm>
            <a:off x="2471440" y="5733256"/>
            <a:ext cx="437736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0478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En conclusión: ¿Qué tenemos que hacer?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4687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Isaías 55:6</a:t>
            </a:r>
            <a:r>
              <a:rPr lang="es-CO" b="1" dirty="0" smtClean="0"/>
              <a:t>. </a:t>
            </a:r>
            <a:r>
              <a:rPr lang="es-CO" dirty="0" smtClean="0"/>
              <a:t>¡Buscad </a:t>
            </a:r>
            <a:r>
              <a:rPr lang="es-CO" dirty="0"/>
              <a:t>a Jehovah mientras puede ser hallado! ¡Llamadle en tanto que está cercano</a:t>
            </a:r>
            <a:r>
              <a:rPr lang="es-CO" dirty="0" smtClean="0"/>
              <a:t>!</a:t>
            </a:r>
          </a:p>
        </p:txBody>
      </p:sp>
      <p:sp>
        <p:nvSpPr>
          <p:cNvPr id="4" name="AutoShape 2" descr="data:image/jpeg;base64,/9j/4AAQSkZJRgABAQAAAQABAAD/2wCEAAkGBhQSERMUExQVFRQWGBoXGBcYGBccGhgeFxkXGh0UGBcXHCYfFxwjGhgYHy8gIycpLC0sHB4xNTAqNSYrLCkBCQoKDgwOGg8PGiwkHiQsLC8uNCksLSwsLCwtKiksLCwsLCwsKSwsLSwsLCwpLCwsLCwsLCwpLC0sLCwsLCksLP/AABEIAMIBAwMBIgACEQEDEQH/xAAcAAABBQEBAQAAAAAAAAAAAAAAAgMEBQYHAQj/xABDEAACAQMCBAMGBAIIBQMFAAABAgMABBESIQUGEzEiQVEHFGFxgZEjMqGxUsEVM0JictHh8CSCkqLxFrKzFyU1U3T/xAAaAQACAwEBAAAAAAAAAAAAAAADBAACBQEG/8QANREAAQMCAwUGBQQDAQEAAAAAAQACAwQREiExBRMyQVEUImFxgcEVobHR8AY0UpFC4fEjM//aAAwDAQACEQMRAD8AwFJ6g9R9xSbj8rfI19CW/A4muoSYINBtCx/Dh3cvHvpxntnfGKyood4NV77aG0jRuaMN7jqvn+iuicqey9Li0t5JTL1blHkDpgJDjBTKBcNqzk5I9BjGayXKnDoZrpIrlpQhDbQozu7LjEYCKxA/Mc48u4zmo6BwIHVdi2tFIx7rHu6/TJVFFdC/+msb3HDlBkhW5SV5o9ayGPohSVSQDBJLBTnON/lTsXIFo09njr9O5uLiIoZN0FuswyGC75eLVv5HHlVuzOQDt2Acj8vHx8Fzj/f+lKljKsVYFWU4KsCCD6EEZFdGteSrZDZSL1gz8QmtyRKQQImuQjqceFgYkOfge2dsLx6yWG7uo1LFUnkUFiSxCuRlmO7H41V8OBtyjUm0hVTYGCwtfPXWyg0VpeWeXY7my4i+l2uLdRJGA5AIZW20gbkFG+4q/wCFez+2ke7kbq9GO8WziQSYOepFE8rPpJbxOSBt2OfKutp3OAIK5LtiKJ7mOabg25fdc7oq145y89vevZq2phKkaMfPq6ChbHnh1z9a2/GfZVDHH4XmTpz28TyORiVJmhV3UFcIVaQ4wSPCQc+XGwOdfwV5trQRBhN+8LrmROO9e11HhvJ9pDxSaEwu/RtZJgsrFlzr0q6nADho3xuPCynud6gcr+zKKa1tTK8gmuopJEZWGmIKF0App/EyGBOSPQY71fsruqVG3Yr5tNslz2itzZ8n25srS5ZZCdVwt0BKRj3eK5Y6dvDloQfqB51hV7DPehSRFmq0KSuZVFwYCLdV7RRmo3v48gao1jnaI09XDBYSOtdSaKjJeZJAU5p6NiRnTgeuQfPHkfhV9y/olvitJ/P6/ZLopLSqDgn4HAPf0qZYWXW16WHhwDn41UxuHJd+KUv8/r9lFop+8tumuonYf+Kqf6WHoa6InnQLnxWk/n9fsp9FN8PdpjhVPzJ2qzvODvGuTucDYfHH+dVLCDYq42lTEXD/AKqBRXkp0qW9M5+noaje/jIGO4z327Z7/Krbp/RU+K0n8/r9lKopDTAFd9j3I8vj8acuVKOVP3/nXN27orfE6UC+P6ryikPMB3NLDA9q45jmi5RYa2Cd2GN1yiiiiqptInHhb5Y+9doh9oHD1uopPeRpS1MJPSn/ADa4z/8Ar7YU1xqijRTGPQLMrtnNq3AucRbotg/MFtc2FhBcSGM2b4kRUlzPGoIHRZVwGYBR4yuMk+W7Hsx5hhsr0yXBKRtC0YYKzaSWjYZ0gnBCkZA9Ky2f9/yp24tXjIEiPGSMgOjKSPUagM1ffOJDraJcbMgY10JfxeXW+S6Nw/nWzt24TpmaRbZZ4ZW6UqsBIFxLpK7jUg2BJwe3cC0veKw20fCbks7W3vV0/V6bjaf3gqdBGrHjyPMgZA8q5jJwGUWYvDo6BkMedXiDAkYK427Z79iKhz2TxhNcciA/k1o6g/4dQAO3pRd84DNqzvhcEjgI5eZBvr6f2umNzbYgWgW6BEV/LcuTDOPBIblthoOd5FH67VleL2ttOvE7tZZC4ulMPhxFIs7atADqH6gHUYjbAUdwc1norORlLJHIyghSyo7DJxhdSjGfEu3xHrXi2Eh1ERSHQdLkRudJ/hbw+E9tjvVDK5wsWpmPZ8UD8TJrEHPMdcwtt7Jp2gmuLh0PuohdJH20qyBZQGGcjw6hkjGWA7nFeci86wxW0kF05jY3Md2H0OwbEkUjx+BSQ34ZxnY6u+1Yl7FxJ0zFIJGxiMxuHPfBCEZPY+VKSzkOrEcp0HS2I3OknYK2B4TnyNRsjmgADRdloYJnvfJIO9YixGVlZce5jM/EHvEXH4ySIrd8Q6AgbHYkRjPpmrfm7idjeXTXLSyFZRboIlWRXhw6dWRyV0HEYYLpL5Ldts1m5ODzrb+8tEywdQRa2BGWIbsCNwChUn+Igd84auLR49PUjkj1fl1oy6vlqAz9K4JHtuSNc0R1JSz4QySxaMORGf54Lp8XP9mbmNpJ9RFlNA8/SmAdmkiKZXRqzpRmO2AWIBNROVfaRbxWloZSwmtIpIukEcmXIQIUcDSAQu+ojBzXOo7Z2VnWORkU4ZlRyoO2xYDAO4+4pMsTKxVlZWGxVgVI89wwyNjVu0PGdkFuxqZxwCS59Pzmtzw7iEsPAbsTKUNzKHgJxhxcYD6CD5BJSR3AbfuKwdeBB/v4+npXtAlkx2WpQ0fZQ65uSb5JL9j8qrV23GdzgDJwc91Oe2KsnOxqtYHSDjOk4Pwzvn4Uem0Kw/1Ce9H5H2SkkAG+rHfbvsf7QPmM4+tSyiAKVYgHwlu3lscegO2/wqNFaal1Fj5+fYgbZHxwN/8AKkq5K6d9QPY4zvvkf786asvMkp2ZGjbxDuM7dvXY+XfFXXDpNKgL5+eMHcb7/OogsneHWTnA2G2fL6efbFKs70hcBRnIHl9PsaG7MWVwFD5huX16GYMFwRj4+R+VVlnb9R1XPf8AlU3jVkyyv4WA2J9BkZzRy7HmcD0Vj/2mrjJuSvbMXV9w/CAbbZAFX1zICm+5wD96pYhkIceZ/QYqzuT4R/hGft3rMlzN1oRjks5xS3xhf7Ovt5HJyc/DvVReR5jVx2PhIxj8ud60tzEpADb7j96p5kOhlJyFJIPzbt/v1pyN2SUezMqNbY1N6Y/L/MHzqReREhDq9QfkDsB96hIoydJOB9iPl5YINWXEN0jAA21D57rsfjRCO8EMcFlGNtgg/rUpahTynHl896lQdqFPwLZ2H+5PkfZOUUUUkvZIoooqKK85Gt5X4jarCyLJrZgzrrVQsbliUBGo6c4GRvjcVr+fcHhn5ndk4lKjO5BJYdcOVAA0IWzhd8ADc1z/AIVxSS2mjnhIWSM5UkZByCpUjzBUkVZ8Z51uLqFoZRBoMvW8EWghjnJBDb51NksCTqO9NRyNEZadVgVdFNJWNlaO6LfIrUcAgd+D2qxFRIeJppLjKghs5YeYGM486tedR/8AbuJh3aSRLqDW7YC6itr/AFSD+rUIwXGWP5jneufWfN9xFbR28fSVY5hOj6GLhw+oEnXpP8ONOMfepPFuf7q5inikEGidkZ9MRU6k0YYMGyThFGW1bAAYou+Zhtfks92zakz7zDlivqOt1ofZzdPHYXpRmU+82m4JH5pYlbt6rsfUVoOa0C/+oNO2ba2Y4/i0zDPzwq/YVhOV+cUs7S6j0M00ro8eY43iHS0ldepwd2B7DI2I37RY+ersSXchMTm7CrKrxBkwgKqFQnAAUkYOQfPJrrZWtYASqT7PqJqiRzG5X55XzH2XVeJWye/cWlbIZLCNQ6gF1VxclimSN/AvmOw3FVNlzYtwnFby3jlhIs4HUyooLvGbrEwGWVx4VXPqhHlWDuefLp7prk9IO8XQkQI3TlTJOl1Lknv3BH75ah5zuFjnjCwdOaJYCuh8JGgcLHHh9gOo7ZOSSSSTVu0M6oY2RU2zb05hbKwee44dw1kZOvJxR31MuU1ZupCxQEZAwSFBHluO9Pc7AHht8GZpHS/QM74wX6cGTGg/q0AbSFyTsTk5rB2PN1zDBDAhjCwTdeNihLhvFkE6sFSHYEEdmNSOMc93NzFNFKIAkrrI2iLSQyafEGDbkhACW1HG3pihnYW2vyRm7LqWzBwbkHX1Gl/sr32ZWourfiNiWx1UjkX4EHSzfcR1jeNX/XubibuJJZHHyZzpH0XA+lWfKvMSWQmlUTG5ZHiTGjo6XVMFsnWGV11bZBGBt3rPquAB6DFAkfeNrVr0dORVyykWHK/z+i9ooopdbKS42NVyxkA4O2Dn9sfGrF+xqA0ep8NkAjy7bd809SaFeS/UPHH5H2UmADQ2DlfQgj5YbyJqueTfbcHcE9xgetTlcAFCu2rIxnIOOxHxPnUEoNxjBzn1H0+FN2Xl1NW4wmFPkc/SrCzkVI+rsdKghfUnt+pqu4dGdshe2BkDy9f86suMXCLEqKuGyHPpsMAEee5zVTkUZoxJ3hXEmlZopU1tIwznuD6DGf8Ap+Qr2Pl64tJjI0TiNMnxjSSpG+B5bVr/AGf8NjS4kcvmXAKMyaQhPcFD59hmrW7ju5tAuujIkkjKNI0lUUFmZvmFIAHrWc6ezyGrT3YsA7RY654fjbfBzjP+LA+R2qTFC0idRFkKEBc6RglSFPn5EYzU3iigMrDtvse48bH9qmcry/8AAJ4WPjkwcDcdQnPx3zS1RIWtuBfMIlOLuA6rL8QsmRlBUgEEjVjOxzuATUK7s8xkgfP49hv+laDmLJkTY7Bj+1QxF+G4I2wCPn/sUWKQlgJVZ48MjgOSytvZNjV8SPl8cfTFPzzYRcAj84Px3GMVcGMBmHqPpuKruOL4YB6Bv/cadD8TkiW2Yq58sdgT2qZGuBTUSk4J2/8AFSNvKqz8C1dh/uT5H2XlFFFJL2aK2XBOX7eThYuHiDSi+ihLapRqRpIsqQHA7OVyANsee9Y2t9y3On9D6DJGHPEInCmSMNpEsClyGYEDKnv5DPbemaYXcfJYm2nFsLbGxxexTHMXJ1sl9eoswt4oFiKQr+JNKzxg6IkkkBY5+J3I7V5L7M+nNexy3WkWsC3AdYs6kIkJ1LryrAxnYZzWr4lf27TcZaO4t0uJIYxDKZUXw9HSdEgO2HDZxuPCT5UrjvEoZJeKsk0DLLw1Y4yJYvExFz4R4u+4+49abMTDnZebbX1LQGh5tYeyyt37MVV5UW81Olr72oMGAVywwzdTw5K42yd/huxw/wBmUsttHIJQJ5oHuI4dHhKL08K0mrIdhKpHhwM4Na+ficL3blZoSJOE9JT1Y8F9beDJbY+Ne+O/wNK4HztbLa2lyZUAgsnieMuvU6o92xEI86jq6TYIGMYNc3UfRE+IVdsnlcnueDzRwwTyR6YrgFomyp1BcdwDldiCM+VaK25JRIrCaaYH3p4SITGdLCV1UoHWRWZlDKzDw7E4OxqmveGutlZSm46qSCRVj8f4BQrrQBmI3JGcAeXcYNbbgN9F/RlpFNPC7JcWk0GXQMmqcGSJlLEjpqJfEcAqy47YoUcbcRy6LQq6uYwMdj1LgbC35ZYzm7hYt764hXQArqBgFUXUkZ7MzFQNW+58z8KtOLciKltdTQXQuPdVRpCIwIX17lYpUkOoqBuNu47Zpvni4ibi8zsyvAZoWYqwZSmmENupPkGGK3XNd/E8HFEjubZke2hWCJZo9gnU1BV1YXJI7d9vhVmRtLnXHNBqKuaOKEMcRdufjnZUfMHs4jfiPQtsW8C2izyt45CPHKvhDvkscDzAGk/VF17OFlvI44yIInslnjZELdQpoDl1eT8NiZF2BYYxvnNai5vw3FJJIp4DH/R6q4aRQjYmcHMyhhEV1g5IOdWMeYYs794+IwNcS2qWzWUsNsyTh0JR4dQaVlTL7DsANttwaLu29FnNq5xazjkMlk+GezVZXsV95Ye92zXA/CXwFRCdB8e4xId/gPXaIfZ6ztw8W9wJFvQ51NEU6YiALPp1EkYJwNt8eu254HeRRy8HzPbkQWUkcjCaIqG02wAzq3yQcfI1W8I5ggtl4G0ksYWNbiGUiRD02kAClgpOF1IRq7Dvmq7pnRGG0Kr+Z/LrHc1cnGzSKVZDLDK0iBimhleNmUqVDMCDpJBz5HIHnna3/tG41E1rbWqOjyLNNM+h1cKGeXQCykjLCTOM5GN6wFJTtDXWC9RsqWWWDFLmbn+kmTsflUO4lJUnucY+48vSpkv5T8jVSmfQbj1pik0Kx/1Dxx+R9l7ZOwOM48Xn8fj9P0p+5TSynY5P+f8AI1EMZI+X+xS7WIEjPn89ts5pwmwXmWtxGwU61OQTuVz5f61c8C5eF3OPGoXO6E+PSCCAp7H4+lNQgdMAAYx5+fxqBPK0RWRCwKkHI7jHb/zSJkL7gLeNC2FgfqtvxC8ktb6XSoIY6lGPzDAG3qQcHFO8P420l046paJUwBgAasY1Ab6TjOcetIv7SbiFpHcQqrgeJ98NGyg5H+E+o89qoeX5gF1qMEk5Od/r+lKtjwjERmqvcH91uakc0cT0afiD9DrOM/OtPyfMn9FQ5ddWp9tQzvIe4ztXL+N3Zd8E5AJ/erHk6PU7Dyx+1XmphJCAfNLxvwyZclo+PyDqx4I7MO4PfT6VGhJ6YB3OM7fMYFSLvhpZkYDAzjt22GTUmWAIAMD+z+43/ShNAY1rAiSOMjnPVDJJliR2/wDG1QOOybQ/AH96sJNnIxnI+nfGai8xWw/Cxn8u/wD1HFNx8aTkJDFGhuFJx6DP+leA0xFw8b5LY+eKXBFpUCr1A7i09h/uT5H2TlFFFIr2aK80D0Fe0VFCLrzQPQfak+H4fpTsUOtlTONbKufTUwGf1rsPOPLVuLS/jSKNBaQxSwFUUMjKHY+LGW1aQDqJz86PFEXgm6x6/aDaR7WYb3/4uMgr/d/SvQRnyz9K6tzpYJIsMqqqRX62NuoVVGDJLJK7LgbEJgZ/vfKmfaP7hDFPbfgpcRtC1tGkbBkUrEGUuEAOR1GwWPke9EdTWBN0nFtrG9rd3qeXp4LmT3JIVWckICqAtsgLFiFHlliTSUQMQqgMzEAKMEkkgAAeeTiuk8hhRw3UUjc/0lBEC8aNhZHtgwGoH+NsHuM7VY8x28Yt+K6YYVMF5bdMrFGCpZrVichfESXbOc7EjttXRBiAcSqybX3T3RNjGRI18fJcsvbF4JGjlTQ641KdO2RkZ0kjsajZX+7+laz2r2qrxK4VFVBojwFAAzoB7DbvWo5utlltbacBES9htbfCogw80qyO422OhWWqiAFzgDojO2o6OKJ7mA4h5fdc14fxOSBmaGVoyRpbQcZHow7EfMV5e8TedgZZWlYDA1NnSPRR2UfIV1rnflu39zv0EMaraLE8OlVUrhQWXUBqIYZByT3z3rPe0y5BtuHAxxpJKrXLhVUFdQGiPIAJCiRl/wCWrPhLWnvZIFPtFk0zbRDETa/4Oi57lf7v6UoKPQV0vlSFZOEwy6UzY3MjynSuWSOKWTS224IkVd65oucDPfz+fnQZI8ABvqtSjqzUSPYWWwr0CiiigrTSZOx+VVY2wAe323z2+mKtH7GqcLnJz54p+k0K8p+oOJnkfZSYV3x5bVJDbnHYfD1qFCMZ3/QVOEZ6QbP5j2x+tMv4V56n/wDoFLtW2IztnH8817NFrz649cbfsaiQudz9an2w6hUYyzFVVfViQAPqTWe5pBuF6hkjXMs7RWfJfFZLcXEJDdKSMjUBkK3cM2OwztVJwu6MUrpnIBYfMeX3r6F5e5WS0tuiFVnbeUnszef/ACjsB6VSR+yywDsSjPI7aiQzAL/dUA7L+tTEM7rC7S1ru6F893RJLHFbH2cwDqMzDK6SdjuT2wPjvXaoeR+HpjFrCSu2SuT+vc1n15ltmlkWGJAULAnAUBY20bYG+/71yeX/AM7NXIDd5Nl5Pagx5OFLZGknAbY+Fd98D61jbKXqxawe4GPh6/TIrP8APvMMzXWpZCAFKoF2AVhhh9c71bcuRabOMnbbV9PEP8qXEBZHjccyjmW7i0JmZBkH1U/uTVZx2TLQjORg/bUf55qwnmBPyBH/AHD/AFqFxYYEZCsdmwQB/Ed/1piEd8XQZsmZKEMEsw9Nh8qQr5FIikJ20sPpSozt2I+YxRqjhWhsT9x6H2SqKKKSXsUUUU7aWjyyJHGuqR2CKuwyW2Aydh8zUAvkFVzgwFztAmTnyOD5EeRHY/etbx72kTXNvJEYljeYRrPKGLBljJ/JHpGjOTkam2yBUefkSeJ4uqUMRuY7aVoX1NE7lPCwZRvhwc7jcDzqTzL7OZrZ5TG6SQJLHEXZ11xmQR4aVEHgXVIPjgg4wc00xkrBksGpqKCokbjOYGR5fnomuaOPq1tYWsE/V901N1lR0BIb8LCyDOVQb9wCcZNR+P8AN3vRkkMCpPMkccsnULKREwb8OMqOmWZUySzbDA7k0viHs+vYZYoTGjPM7RpofIJVFcsSwGFCk7/3T8M1vHOX5rUoJAhEilo3RtSOBscEgHIJGQQO4qPdKLkjJcpoqBxY1rsThcjlfO6s+Cc5+7Wnu4g1n3qO619XTvE8TBNPTOxEQGc+efhUu+9oQlW9RrY6buWKU4nGUMXS2B6W4JiHltnzry95AYjhwtS8r3kLSlXKKI9KxMTqA7DqH1PaqTjHLstssTvoaOXUEkjbUjGM4ZckAgg+o38s10mVg8AqRx7PqX3ucTidSdb/AOk7zbzD79dNcdPpalVSuvXuoIyDoXAxjbfsd99k33M0ktlaWuNPurO6yBsliSSh048OgEjuc/Cp3CPZ/dXMMM0Rg0TFggaXS2U15XSV3PgbYZ7Z7ZNNWXI9zIkTjpL1Z2tgrOwZZE6mUcBCB/VkbE9x9K2luTbVGMmzw1sZdkzTVTOYvaLLd28kXSWNp+n13DkhxGB4UXSOmDjfJb0prnPnNeIdPFssJQjxdQOdKq4Ea/hqVXLkkZOTj0qNYckXU0k6KsY6EvQZ2fCGTVpEaHTliSR5DuM4zTlryFeSQvKqR4R5UdC+HRoQ5ZWGnH9nbBOdS/HFiZnC1kJjdmRODg7MZ807wrjsdvwy7hE2uW70DpBHBhwzLIWYjSwaILgg5ycY2zWZrUyezyctZJC6TSXULTkA4SNAU0vqZQdOl18s52x60/F+Ay2wiZ9DRzKWikjbUjhcA4JAIIyO486pK19sxkEzQT0wc4NfdzzfNV1FFFLraSZOx+VVEJ8vlVvL2PyqngfGdifrT9JoV5T9QccfkfZSGXtjzqZCoCd/4v8AQ1XrOcjY1PtGLbYPY4/T+dHlPdWJSNBlCbi2DAnyzSLHiQV0Yj8rBvmFIP32pU8B8WPMafj8agz6QNIyW7sfIf3QP50NoDk5OS3XQL6KsfaDbzJq6iknB0gjO47ZP23xVxaSvKoODGp9CC3yJHbNfM/ARmVAd9TAb/E/5VuuX7i9UyywzaU1kLGQGXY9zqPhHy3pWSJrNSl2xYx3Quv8VvPdbaaYjCxIzL55bcD451ECuI8AvhHJLk5JTDE+eTqJ/wCrNK5h9pd28ctrOIyOzac+RBBU527A1kIrvuc9zRN1dlguQnduOJSOP3Ylnz5dvn8fhW8fSLKNRjJhH3zuP3rmcsmWz8a2/ArrVbEHsGUD4ZIrk7CGtCswhznFR7oanB2xqA27bYr3jviVMdtLtj/nxSWGCR38Z2+FMcSvgAuf4CB/1k1yId4KTZMUJdWgYON/9ivWJ8+9JEoGSMYP60K2atPwrS2L+49D7L2iiik169FW3KVgs99axOzKrSjJVirbAsAGG6kkAZG++1VNHp3BBBBGxBG4II7GrMOFwKDURmWJzAbEghdp4tZtHA6CLpovFbYRgLjUmq2/ELd5CzlsuSSTtnan+YIikPFy6kCS5txGSD48x2iDT/F48jbzB9DXGP6UmyT158sQxPVkySuMMTq3IwMHywK8l4hK+NU0zYYONUshww7OMtswwN+9O9qb0XlxsKa/EPn4Lq8N2qc1SBzjXCFTPbUYojtnbJCMPjjFYbnDilzKkInjiiiikuI4UVZFfCGMMzB2OVzgAjzDelZu5u2kfMkjvIAMM7szAA5GGYkjBJNKubh5G1SO8jEY1OzM2B2GpiTj4UN84LSLJyl2U+OVsmIG2vmF2Hh3Bo7g8CWUuAtjI4CuyFiEtBpJUhsYYkgHfG+2azntDRxw7h3UiEREtwNAQIEGptKhQAB4QPn3371hW4lMdGZpj0/yfiyeDbHg8Xh2228qVF1pvw1M0uC0mjU7gdy0mkkgdzlvifWrOnDmloGqDDsqSCRsr3Ns03+v3XWfZ/bs1lwgqpIS4uixAJCgpeKCx8hqIG/mRTnDEMyRNEC6jjM7kqCQF1XHjOOy+Ib/ABFcu/8AVk5s4bVSiRxMXV4+qsh1a9QLiTBDa2yMelVtvdPGNMckiLqDYR3Uah2bCkDPx71btDW2CB8HnlLn3AucvLPp5rrU/GGhsuKPCiyzw8SZ+mVZt2mjKOVQhjt23x4fPFU3NLzHhFw0+jq/0i3UMWrp50aWCk74z4TnzyKw1lJcPKzRNO0zKSzI8hcqo3LMDkqAB3OKiJxFjGIhK/S79LqPo76v6vOPzb9u+9cM4I0KszZLmSAF7bgg2vmux8O4LHcXHCRLr0rwzUArsmoj3ddLFSCy4ckrnfAztVHzhwi4ubfg0KwhJ3WcdLSsSpgI2nGAEwqnA+Fc+F/KOniWX8MER/iSfhggAhPF4BgAYGO1OWnFpY3icOzGJ+oiyM7ornPjCFsagx1fE98jIMNQxwsQrt2RUwuEjHC40+f3UaWIqzKw0spKsD5FSQRt6EGk16zkkkkkkkknuSTkk/EnevKROuS9QzFhGLXmky/lPyqmg7n71cy9j8qpoRvT9JoV5b9QccfkfZPKPCPr+5qx4e5yPkf5VAjbb41YwIQY/irfvRZuFZFFlKCvTsCfniol/br08kHUexz/ACqRPsoHqaZ4jvpHYDGaAwnJa84Ba66Y4eOnIGK6wh7ZxnI9RW05f5kVoLjV4SHLaTjARiMbEeXasfL+RvUsM/6UrhN3o94QdpYmT7YYfqtWljErbFZzTuHCyb5hlLXDsRjUFby81GO3wquB7Vdc5AdePHlBDn5lSd/oRVKoplgs0BISEl5KXGu9avgjnpsfIMg+uqsvE29afhMJELt/fjx/1d6BOckzCMrqWV8cmD2yftVfxaJTHHsc4bfPq/Y1O/iPqcfeovEH8EfxB/cmgRGzrK8zbtVG8IB7tUq1XC98/Gm7gZO1PW/5aJUcCe2J+49D7JyiiikV7FFFFFRRdL5Z9nNvJZ2zz51XKO5m6jL0dh0gi6grZBydQbJz2p/gPJVjKvDUktyXubaV3dZphhohCNQXURklyfID0O2Mw3MltcWNlBdrJmyfOhU1LcIAdMYcMOmSAqknyyRntV9wTn20h/oss0n/AA0EsUgETbGVYjtvuAYyPqDWm0x+C8JKysub4r3PXx/0vOEcHt5bTgcbwIVuJZjLhpAWKxuuosrg5OhSfLwgDA2qui4LYve3UMVtcyG3ikQIXIjMscsqmWWXqAxxYEeDqXbO2Ru5wfm61jj4UrPJmzlmL/hMdSuJQrLv55Tby1fCmuBc4W0U/FxJ1ele69EiplhqMxwUJBBxN8sr5ZqEsy0XGx1AxWDvn1+yuE5Cs/fGjaMmN+H+8gLLIRG4YKTE2vxKQcjXq7DyqLylynaXSXV0kchtmnigjheV10xloDK0jI+WxrLAFiBoB38pEHPll7wkuuZVFh7pgwksGLA6jpJBwB5fesny/wAwRjht1w+fVGszLIkqprCspjLKyAg79IYI9TUxMB5LoiqnsN8XLrpz9k3fcEhh4kbYmSSATKn4XikZGAYKun8zeIKSPiavubuU4IrNriOHoOl10gnVaQmNlBHWDSOEl3DYBGARkb1Q8E41BbcRiuI4mW3jkyI+7hTGY9ZyT4jkuRnuSBV9zTzZaT2lzDC0xeS7FyNceAchQQCGOAMHvg7dvOhDBhdpzWjJ2kTQ8VgG319b+6PZ/wAnxXFtPcTAyL1o7fp9R0XQZITJI5RlLYD6gCcApnB2qw4rwpbbg3EIEfXHFfII2yDhW92kC5G22s5+OazHBeYYxw+74fOWRZ2WRJVTXpYGMlWQEHfprgj1NTJuZLMcLurWJZY9dwsscek50J0FOXyQHcRM/mAWx5VdpbgsOiVqI5xUue4EgOB0ysDl8ljpTsT3xvjffHltvvW9535YtbdHlgh0xSQWxhPUmOJJZJGY+JyG/BTscj8vxzmubLOCK6kjtiTENAwzhtLFRqjL5wdLHBOTg5Gdq0PO/EWXh/DbOQr1oQxkVWVsCPMURypIwyEkfCgsGFrgeS0qmQzzQOYSMWo8NViKKKKUXokmTsflVRFGMt3q3k7H5VTxefzp6k0K8tt/iZ5H2Swgz/a+lWkMZUx5JOQcZ8tz96hRR5PrVlKpEi5O2gY+po0uixqO+9CjytlgPQ15d91Hqd/pTscf4h+G9RnfMo9BQGjNashsDfmUKckehkFQGfS5IyCCP0qxtI8sv+P9hVfcR4Zv8RH2NGasyfMpq4YlixJJPma8FKmXevD2oyTtmpnBrFppQigeZOTjAHnW0liWKDQDkErk/EHvWc5cUqZHHkuPqT/kKs4idYB7ahj7A/vSc3ecm4e61PINjn+LP6GoHEpPDEB5L+vp9qls+VPfy+neot7H+Gg3DZL/AA32A/Shx2xXRJuFVkh2OO5p6JcDFMx2p827fCnoRt3znei1HAnNiA9oPkfZLooopFexRT1pZySuI4o3kcgkKiljgdzgeQ9aZrc+zmNfc+NMcaha4B8wpjuCfplR9hRImB7rFI19S6mhL2jPIf2shacKnld0jgmd4/zqsblkwSMOAMqcgjB9KctOA3Mqh47ad0YlQyxOQSCQRsPIgg+mDXS+HccMXDLq9u4z1heRSyomEJK+7dMHOcApoOPRj609YXjPCsnTe3aTjEZaInxLrEZKtjvk+L602KZnVYDttVFz3W/nquW2nBbiVnWO3ndozpcLG5KH+FtvC3wO9FvwW4kDFLedgr9NsRucPt+Gdtm3Gx9a6sLJla7lkkZoTxSILAoVRrM1ugleTSXIB0sEBA8Az32Rxy/kt4+OywsUkS4tirADIJS2B2IIOQSN/U1OzMA5rg23UOOEBuduvh91yy04Y0lvNMkc79MgApETGuBl2lkI8IAxsMnuTgd4tvA0jKiKzuxwqoCzMe+wG523rq/DuOJZcN4RIsLzvIWRURlGqSbVq1ZByS2RjbeqL2MxKeITErgrbvpU91zIgI+YGBVXQNu0BFh2pKGSyOGmnTWyxsXCZ2maBYJjMu7RiNtajbdlxkDcbn1HrXttwa4k6nTt53MR0yBY3JQ/wsMZB+FdD5Jnkk4feyTKFk6FsiHTpJhRMRt33B8e/nj4Yq75kCrJx5k2f3GEsVODq0XIzkdjpCfpVhTNQ3bbnBLbD8t4+K43d2ckTlJY3jcYJV1KnB7HB8qdl4a3uZuBHOw1kahEegqjAy0pG7FsjA2Hmc7Vq/bOf+PH/wDLH/7pq1HMXGY7W3s4o7d5zccPeJFRlC6OmjMxBGW8Iz37ZqrIW4nA8kap2lKYInNyLrk28FzbmHliSzMSyNE4ljEiGPVjSTtkOqkfaoHD+GyTPogieR8FisaknAIBYgeWSB9RW09pMDOeHBFd29yU4RWY4GCWwoJwPWqn2bcQ6XFLRs+F2MR+PUUhf+/TQ3RjeYeSbhrHmiMoILwD9fDwVBNaOgUujoHyVLKQG0nS2M98HY01Wj5+tFgu/d0/LAgQfOR5Lg//ADAfSs5QZGhriAtKjmdNC2R+p/AkudjVRGDuB6ird+x+VVugBm38qbpdCsDb/EzyPslQSnVgD9vtU9ixkGrYjSMbeXYjHlUJEyw39P0qbGx1HPquPoKLLosiiBMifkXTrP2quixr38hVhey4Sqy0fJb5GhRg2JWpUkCRrVO4YuXT/ET9cVB4yumWUejH+Rqw4VsY/mT+oqJx3+vlz/Ef2FXYe9+dVnThV7+tIz2r0NtSVbcUwkea0HDPyyD4qR9Qd6noT4WI7H9qhcHHhdvLwj96vLtx00AHfbP0pB571k8Ao95IdAwO+N/Xw0zeR/k77DBz+/61MklXpxrnJ3/QY/yqqu7zAx553/38sUOG5KtO6wUIE5+XenFfIqOpBPcb/EU/H2pio4E3sQntB8j7JVFFFIr2CKl8M4tLbszRNp1oY3UqrI6N3R0cEMKiUV0Eg3CpJEyVuF4uFZwcy3KmY9QOJyGlWSOORHKnKt03UqCMDGAMAAeQp2PnS6VNHWUjrC4y0cZYyBw/ULEZJyMfLw9tqp63/AfZ3JcWKIZ5I2vEe4VFCiMiLpiNZjjW4IcMBnC5JwT3YiMjza6xa9lJStBMYuT9Fn058vl6umcL1XErYiixrUINagr4SdCk48xnuc01e843UqXEbuhW5IMv4MQLFVRQchcggIuPQjNWfOXC4Y7LhEkcSRvNbs0hRQNZCwbtjvuzfc00vJyLw+O6mnMckySyRKdATES6gjat2aQA40kYyNjVyJcRaCgMfQCJsr47XJA56KpsOY7iGIRRyYjVi6BkjYxMQQXiZ1Jjbc7r2JJGDUbhfEpbaVJYHMciZAYYOQdirA7MD6GtjxD2XGO1lYSsbqG3W5dCF6ZDdXMS48WpRE3iJwTjYZ2fm9nFsVISe4EhsvfFDLEVH91mABO5AwAPM58q5upcs9F3t9AA4BnFrlr81k7Xmi5jleVJQC6LGy9OPplEACRiIroVVA2wNt/U5I+aboe9fihjdjE5dEYuNJXGSPCACQAMAeVa/h3s0tpltv8AiLlXuLM3QGmJlXAiyCcAnBlG2N8HxDz95f5Kt+vw1gzSpewTMBNFC2hkWNtWghl3DEYOcepq4jl6oD6zZ9jhiufK2n/FieNccmu5FkuHDuqBAQir4QSQDpAzuT96UOYbjoCDq/hqrIhKRl40kGGjSUrrRSNiAe23athyLyFGwguJyHWS4kiiiKRtGRGs+XlVhuCYmAVcY2OfSNwH2adQSm4kZMXTWqCELgsGIMvjB8Gdgowdu9c3UuoOZV+3UJG7czut08zrZVdp7QLpbmG4chzDG8aKqpGMMo0o+keKMMFbT8NsVUcCvI4ZkklSSQJhl0OEZZFZWV9wQwGkjBHn8KTxbhrW88sD4LROUJHY47MB5AjBx8aiUB0jwc+S1Y6KmdGTGLB4GnTVTOMcUa5uJZ3ADSuXIByFzsFB88KAM/CodFFCJublPxsbG0MboEl+xqrJ/Ez61at2NUzbN64OKdpNCvM7f4mevspnTy64O5/Xaptv+ZvvVbboAwYeRyN+30NWMTbsaLKs2g4rpi8k7VHtxgMfhUmfxZxUaM+D41RvCjyj/wBLqx4eu8frg1G48B1pceo/YVJs3OpPoPvUbjwxNJ8/5CoziQJc7qqYV5jevXobyplZ60PBG/CfbO4/Y71c32NCD0/XtVFweb8Ej+9v9jVvNKuI/kf2Ws6Qd5aDD3fRMXBGpAO3r9O1InxpH1/c0sNld++Tj7Uyyjw99wT9iatHqgzHuqDKoHdR+m9ewKANu1MTZJ3p+3/L9TV5+BaOxf3J8j7Jyiiikl7BFFFFRRFb5+Zo57Dh0YvGtfdR07lUlaOVkRQFMSj+tLBdsZwW3xg1gas+XOAPeXCwRsisys2Xzp8OP4QTvkCjQvLTYC91l7Spo5WB8jsOHna+qvOc+IxSWPCEjljkeGApIqOrFCUh2YA7flYfMU5xPi1td8Is4nlWN7VJVePOJGYRMsOhSDrVn6eSOwLbjGaz68t3JhM4iJiUSEsGjyBC2mQ6NWvCnv4e2/avJOW7lWRDEwZ9WBqj20KHYOdWIiqEMQ5UgHJo2N+InDqs7s1MYms3wu0k3y56810jjXtDtWtbmdZFMk9mkCw5PUEmbjUGTGyr1QdXY4OM7ZBx61Eij3q3/wDxRt89VMCQFPATnAznb1wfSucS8s3Ko7tCyqmvUSUyOkwSRgmrUyozAFlBAz3qwveRLmNzGoWVxK8WEKgZSISkhpGXfSc4x5UQSyH/ABSTqKjacO++V1uuCcx2sbcODXVuOnw14H/FXCyf8L4GOdvyt9jUTlzj1sv9CM1zAvu0E6zBpFBQukagEE+ZBrDR8o3RbBiKgPGhbVGQOro0sMP+IMOpyuQM7kVH4pwCeAMzxkRiR4gxKblGkX8oYlcmJ9ztlTuam9eBfCrDZ9MXYROLnw8/HxXSeUZunZw/8Vbgm5uWh6+rSGDyRjolGXrIQ7N3Iy+2MU3wDmRIVltryeJbi3vmmkcnCyAsXZo9t2yxGgDI2rF33D7uxhDJdMImkeJhbzzKqyIMspUaQ22fEuQcGvY+Q7lghQxOzPEjKGbMZnQSKzsVww0tlipOPj3q28doG5oAooT3nygNJNiAb5emWqOOXFvd+/XnX0TNcgQ25Xd4yEHUPmDpyfQacHuKzlT+McGe2dFcqwkjWVHXOGR84OGAIOQQQR5fKoFIym7sxYr1NBG1kXcfiby8B0RRRRQ08ky/lPyqkkPY1dydj8qpW3+lPUmhXltvcTPI+ydglIIxVijZJqpVtxVlbpqBK9h8KNKsqkdYkJxxiMnG9RIV2+tS7iMlMb9vWoqbD60JhyTk3GPJWHDsFx8wftUfmV83EvzH7CnOEjMmfiKRzEg6xx6DPzxUbk/NAkzZcKoftXudqUW2xXinamhos8jNT+FHbHkSD9qtyfCmTgAPjbyyoqn4aMgj5Vc75X0Ab9waSltium4hdqTrIzvtmq83hDd+2asprff5gH70gW3h7Z3YHapG4XQ5Gmyr3n1eVOw9vqacFomN1IPwz/OkRLgVJzdq0tii1R6H2SqKKKTXsEUUUVFEVqeXuaI45I3dIouiIEXoxsrSD3iB5JJXCvrYLCM5xkMQNzWWoq8chYbhKVdIyqbheulXHMVrFAZElV9Q4ksUag6j71MjJqBGYgADnWBnG2dsxrrni3JnVSSt09zIXKOOj1rZIkVxpyxDqdWjUAMEZ7Vz6ijmpdyCy27CiHE4nXotzacfs47OWJZX6kkF3G7SRSF5XkkRo5WkCnC6A23lncZ3N5DzTazXR0zKA1zPNlwyDQ9j0QS0gUZ6gxpzntXKqKgqj0UdsOM3s839Fv4+bbXQI2kLIgsgn4Un57Yw6p08OVBUyqQwBwi4zqqs5u49BcQMqOZHF3NLETG6lI5mmZkJYAEE9Nx55YggacnJ0VU1DiLWRI9jRRvDw43HktZxG/snt4LfqysIpJWjlMbF4oTF4LdxpUMxlC5KgqAPzVL4Lx+1shaGK4aRI5FkkhWCRWZ5EKSSu7jSwRSVRFx2B3OTWIoqdoN72C6djsLcBe62tsvstTzFzWjqkUUcMirbR25mkiJcFdepoNeDGDrxkrnby2rLUUUJ8heblaFLSR0zMLP+ooooqiaQRTXuqfwinaK6CRoqOjY/iAPmmvdl/hFT7TiUkUbRxsVRu6jGDkY/aotFTETzVNxEP8R/QUi1vXjzoOM99h/MUzK+vuAfPsPP5CrzlyK3ZSs3Sy08CkyMFIiPW6jIxI0nX0skHOMZ2zVnLw2wDRozRqpiiaR1nDEMbm2V1HjYKREZTtvjJ7CjthLhcFZc9dDFIWGO5HgFjUjA7DFKkGrvvWyteF8PMOWeMNriDZm8W72+sJ4tkGqZCe+EDaiDmpD8OsCwctAHyp0LMgjz05iUKh8adaRegOoDJ1EC24d/JA+KQabo/wBBYBrdfQUC0X+EVsryx4eWmAcLhSyyBwy5LplUhVwWIBkCjZTpUf3jMgtLHCtm3L9OPws8YDYtogWZdeEcytKGAIOVB7+I9ET9MSjto0+G4h+QWEjjC9hinRM3fNbS44bYHQoeHSpIyJkDNg8QOGbUCfy24DE7gpucjKeGcOs1GJGtzpnlKMZYmLITaiNXw2GUoZ28Q2KkjSe9TA4nVdG04MJO6+QWNaZj3JpOs9s1rLfg1mYndD1dEQLAyoPzR3HiGsjD6ljJH9lQxABxU7iHAuHq0fjRVbBQiZsOpkuFYtqc6dKJGcjA1ZA1dqnZ3dVPilNe27P9BYQ15Wjbh9p1JCZE6XRh0YlUNq6dr1ZCoydQ1ytpI8TBhjY4s7fhXDjpBePdgGJnI05azUgfiAYAluDk5/Id8Kam4ceauNpwMzEZv4ALE0UL2HyopZbl0UUUVF1FFFFRRFFFFRRFFFFRRFFFFRRFFFFRRFFFFRRFFFFRRFFFFRRFFFFRRe15mvaKgXCvM17miiooijNe0VFF5mjNFFRRe4rwiiiooQijNFFcXSgmiiiuri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459879" y="3212976"/>
            <a:ext cx="411212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/>
              <a:t>Buscad a Jehová. </a:t>
            </a:r>
            <a:r>
              <a:rPr lang="es-CO" sz="2800" dirty="0"/>
              <a:t> En esto Israel había fracasado y ahí estaba la razón de su exilio: no había procurado conocer ni obedecer la voluntad de </a:t>
            </a:r>
            <a:r>
              <a:rPr lang="es-CO" sz="2800" dirty="0" smtClean="0"/>
              <a:t>Dios. </a:t>
            </a:r>
          </a:p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(</a:t>
            </a:r>
            <a:r>
              <a:rPr lang="es-CO" sz="2800" dirty="0">
                <a:solidFill>
                  <a:srgbClr val="FF0000"/>
                </a:solidFill>
              </a:rPr>
              <a:t>Lea Isa.6:9-12).   </a:t>
            </a:r>
          </a:p>
        </p:txBody>
      </p:sp>
      <p:pic>
        <p:nvPicPr>
          <p:cNvPr id="3076" name="Picture 4" descr="http://t3.gstatic.com/images?q=tbn:ANd9GcTxAyFCW4exP8qOgExk_n0UUXQS0m2k9woQXsxdSOb_QQyYB0f0CkgHPuzA_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12976"/>
            <a:ext cx="4104456" cy="31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0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53120"/>
            <a:ext cx="5122912" cy="30038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dirty="0" smtClean="0"/>
              <a:t>En el A. Testamento vez </a:t>
            </a:r>
            <a:r>
              <a:rPr lang="es-CO" dirty="0"/>
              <a:t>tras vez Dios había invitado a Israel a que lo </a:t>
            </a:r>
            <a:r>
              <a:rPr lang="es-CO" dirty="0" smtClean="0"/>
              <a:t>buscara.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ver </a:t>
            </a:r>
            <a:r>
              <a:rPr lang="es-CO" dirty="0" smtClean="0">
                <a:solidFill>
                  <a:srgbClr val="FF0000"/>
                </a:solidFill>
              </a:rPr>
              <a:t>Deut. 4:29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Sal.105:4-6).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860032" y="3933056"/>
            <a:ext cx="390180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 </a:t>
            </a:r>
            <a:r>
              <a:rPr lang="es-CO" sz="2800" dirty="0" smtClean="0"/>
              <a:t>En el N. Testamento </a:t>
            </a:r>
            <a:r>
              <a:rPr lang="es-CO" sz="2800" dirty="0"/>
              <a:t>Dios ha formulado exhortaciones similares a su </a:t>
            </a:r>
            <a:r>
              <a:rPr lang="es-CO" sz="2800" dirty="0" smtClean="0"/>
              <a:t>iglesia.</a:t>
            </a:r>
          </a:p>
          <a:p>
            <a:r>
              <a:rPr lang="es-CO" sz="2800" dirty="0" smtClean="0"/>
              <a:t> </a:t>
            </a:r>
            <a:r>
              <a:rPr lang="es-CO" sz="2800" dirty="0">
                <a:solidFill>
                  <a:srgbClr val="FF0000"/>
                </a:solidFill>
              </a:rPr>
              <a:t>(2 </a:t>
            </a:r>
            <a:r>
              <a:rPr lang="es-CO" sz="2800" dirty="0" smtClean="0">
                <a:solidFill>
                  <a:srgbClr val="FF0000"/>
                </a:solidFill>
              </a:rPr>
              <a:t>Cor.6:2</a:t>
            </a:r>
            <a:r>
              <a:rPr lang="es-CO" sz="2800" dirty="0">
                <a:solidFill>
                  <a:srgbClr val="FF0000"/>
                </a:solidFill>
              </a:rPr>
              <a:t>; </a:t>
            </a:r>
            <a:r>
              <a:rPr lang="es-CO" sz="2800" dirty="0" smtClean="0">
                <a:solidFill>
                  <a:srgbClr val="FF0000"/>
                </a:solidFill>
              </a:rPr>
              <a:t>Apoc.22:17</a:t>
            </a:r>
            <a:r>
              <a:rPr lang="es-CO" sz="2800" dirty="0">
                <a:solidFill>
                  <a:srgbClr val="FF0000"/>
                </a:solidFill>
              </a:rPr>
              <a:t>).</a:t>
            </a:r>
          </a:p>
        </p:txBody>
      </p:sp>
      <p:pic>
        <p:nvPicPr>
          <p:cNvPr id="4098" name="Picture 2" descr="http://t2.gstatic.com/images?q=tbn:ANd9GcQigEujgf-yjG-WI7AoQj3YU4514wDuwYSbdsEg0NBrst_1-i__r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346975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1.gstatic.com/images?q=tbn:ANd9GcSZQdDs3CfQZ_aEzO5uMQVGOL_0XqKCdk0FBzFmyJdANN68me0R2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933056"/>
            <a:ext cx="2736304" cy="256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07504" y="3748390"/>
            <a:ext cx="1800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 smtClean="0"/>
              <a:t>¿Pero que sucede? las </a:t>
            </a:r>
            <a:r>
              <a:rPr lang="es-CO" sz="3200" dirty="0"/>
              <a:t>sillas están </a:t>
            </a:r>
            <a:r>
              <a:rPr lang="es-CO" sz="3200" dirty="0" smtClean="0"/>
              <a:t>bacías.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154457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484784"/>
            <a:ext cx="5400600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En </a:t>
            </a:r>
            <a:r>
              <a:rPr lang="es-CO" dirty="0"/>
              <a:t>un sentido especial, Dios estaba “cercano” a su pueblo Israel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Deu.4:7)</a:t>
            </a:r>
            <a:r>
              <a:rPr lang="es-CO" dirty="0" smtClean="0"/>
              <a:t>, </a:t>
            </a:r>
            <a:r>
              <a:rPr lang="es-CO" dirty="0"/>
              <a:t>pero también está “cercano” a todos los que le invocan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Lea Sal. </a:t>
            </a:r>
            <a:r>
              <a:rPr lang="es-CO" dirty="0" smtClean="0">
                <a:solidFill>
                  <a:srgbClr val="FF0000"/>
                </a:solidFill>
              </a:rPr>
              <a:t>145:18</a:t>
            </a:r>
            <a:r>
              <a:rPr lang="es-CO" dirty="0">
                <a:solidFill>
                  <a:srgbClr val="FF0000"/>
                </a:solidFill>
              </a:rPr>
              <a:t>).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491880" y="4149080"/>
            <a:ext cx="52565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Sin embargo llega el tiempo cuando el obstinado rechazo de los ruegos del Espíritu de Dios cierra la puerta de la misericordia y ahuyenta la presencia </a:t>
            </a:r>
            <a:r>
              <a:rPr lang="es-CO" sz="2800" dirty="0" smtClean="0"/>
              <a:t>divina.</a:t>
            </a:r>
          </a:p>
          <a:p>
            <a:pPr algn="ctr"/>
            <a:r>
              <a:rPr lang="es-CO" sz="2800" dirty="0" smtClean="0"/>
              <a:t> (Juan 8:21</a:t>
            </a:r>
            <a:r>
              <a:rPr lang="es-CO" sz="2800" dirty="0"/>
              <a:t>). </a:t>
            </a:r>
            <a:endParaRPr lang="es-CO" sz="2800" dirty="0"/>
          </a:p>
        </p:txBody>
      </p:sp>
      <p:sp>
        <p:nvSpPr>
          <p:cNvPr id="5" name="4 Rectángulo"/>
          <p:cNvSpPr/>
          <p:nvPr/>
        </p:nvSpPr>
        <p:spPr>
          <a:xfrm>
            <a:off x="0" y="32336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/>
              <a:t>«Llamadle en tanto que está cercano» dice Dios.</a:t>
            </a:r>
            <a:endParaRPr lang="es-CO" sz="3200" b="1" dirty="0"/>
          </a:p>
        </p:txBody>
      </p:sp>
      <p:sp>
        <p:nvSpPr>
          <p:cNvPr id="6" name="AutoShape 2" descr="data:image/jpeg;base64,/9j/4AAQSkZJRgABAQAAAQABAAD/2wCEAAkGBhQSERUUExQWFRUWFxgXFxYYGBoYGhoYGBgVFRgYHBYXHSYeFxojGhQUHy8gIycqLCwsFx4xNTAqNSYrLCkBCQoKDgwOGg8PGikkHBwpKSkpKSkpKSkpKSkpKSkpKSkpLCksKSkpKSkpKSwpKSkpKSkpLCksKSksKSwpKSksKf/AABEIAJcA1AMBIgACEQEDEQH/xAAcAAABBAMBAAAAAAAAAAAAAAAFAAMEBgECBwj/xABKEAABAgQDBAcEBgUKBgMAAAABAhEAAwQhBRIxQVFhcQYHEyKBkbEyocHRQlJy0uHwFCMzkrIVF0NiY3OTotPxFjVUgoPCJDRE/8QAGQEAAwEBAQAAAAAAAAAAAAAAAQIDBAAF/8QAIhEAAwACAwADAAMBAAAAAAAAAAECAxESITETQVEEImFC/9oADAMBAAIRAxEAPwDr+O40mkp5k9YUpMtJUoJbMW2ByA/jFFPXvSf9NVeUn/Vix9ZP/K6r+7PqI85gb4pMpodTs7Snr2pT/wDnqfKT/qw5/PhS/wDT1PlK/wBSONyqXdeH0UytxhuKDxOxy+uWmP8AQVA5iX8JkSpXWtTq/opw8EfejkVIi14JSEtFFilkq2jrNN1gyF6ImeOX70Sh0ylfUX5D5xy2Skhlp2aiLHRqCwDEcsqfDk9lwT0vlfUX5D5xKl4+hWiVe75xUTT8IJ0UphGOsuinFB4Y0jcryHzjYYwjj5QKEuNBKvGV/wApp6H+NBg4ujcYz/KqW0PlAeYmN9kFfy9sPxkqb0jCf6KYrll+KoH13WBKkh5kmeBvyAjzCmjYocwOxCkzAg3G0G4MW+cHBGo64aN/ZnfuD5w6nrXpDomb+6PvRzbH8AlpmHJYbtG3iIdLh2XvHQbPz+bxZW2ug/GjrK+tCmH0J37o+9Eeb1u0ifoTv3R96KnW0oSBbY/u0irVq3OmsDHkdeo540vDp566KPaieP8AsH3oa/nvon9ifzyJ+/HIKuWG4wqXA1zLnup3nbyEa1CaJNaO1DrdpMrhM1Q4JT6FUNfzyUrt2VQ52ZUffjnvR6bLkZ0qTmSoMTt/2ibhuClSitKe6XADbNjRjy1eOv8AC2OIpFunddlMkt+j1J5CV8ZsMq69KUAk01SwBJtK2f8Alin4t0cdRsUkaDYeUVuvwtYSpLG6SPMQk5dj/FJ6bSkG++FCliw5CFGoylf6wpebDakb5fxEcNo6I2TlCgSx3jjHdenqmw+oP9T4iOGSMTY21hbpyui2NbHcUw3sQ6WBG7jpECTipBuH3uYsFNXImhSV2tqYr9ZSjM6dNhiCt176W0F6KUJveQklvaG7iOET6WWVLAbw08OcBsFqFSVBSCXe43846FhsyXUpzgALGrfAxsjPv+rM+THrsVLRy2zJ8Uq1HwUIdk02RTpFt0OimWkHIASdpDnkInUKwzqs2o2xHK6nsnPZsjfBCQi1ojKWgaG25j+TDtHN+qXEZaafY+mS0pjcSofEm0QKnFEywRqRHnZN8i8odnymaG5hFogSMfClMrTeIJFI/GBMtPYzQxqYS5ViTpdzu/JjE6qQm+bTWznyit47i36QUpByIG/yJLRqlNiaK3isvPOyIJUSXMFkdGwhAVN0Z8u084n4dPpqZLg5lbVEM/AEwKxbH+1LIKlFWwaRbm10h9bBdfVqUVOWF2gRKolLLJuX/N4tVFgD96dYbA7X4xPmSkJAygeGkaIpeIlRV5OCJRcjMv3CG56C8F6iqSNsB63FkJB28rxr59E1LZAmVoCoteB4gooTlmI09gliPCOf1NTmLgfCIi1q5QOPMZtI7QUZz3kd4bRpAXHJKJbk7RybfeOc0uJTZZdMxQ33LHwgrM6SqKFFfeGU+hjNk/i1vY8Uj0bK0HKMQpPsjkIUWM7APT9L4dUD+z+IjgyKMx37pr/9Gf8AY+IjkNPNH1XhMibXRfE0kBFSSgXgnhWJZQHQlYS7OLh/xg4iUhacoSA+tvy0NysClOzKSd4v/lNjE4xU1tdlHa+yJKwztlqWkZE2LEekEqKlm06hMQyzd0h7g7CNo5RKpaNSLOCNxsTwvpE5Mk3KQpLXc/MQVK/6XZOm/rw0X0vlpUO4bt9IODtDEaiCM+rRPl55KgSkgkbeRGwwOmYqEq77BW8pDji7RCqsQloaciZ+s0ygOJn9UhN31vEqpr1nTG/EWDKlUsEa6Nx2wp6UJYZiS3AD4xX6/FwUdpLzibYdmUm+g9NvCK9UdJ5indJcRKuT8ZRQdBoMbbMgHK2wl3/GAGNYsGJGsU5GKTitwgnZoW84MHA6qYkHswfH5xneN8u2aJUo2kYuBqYOyOloMkpP0b+fyMU2sopqXSUd4WI3QGmLWCWcbC3pFliT9A0mXpWOOS6uUMVuJj28zAlmYcfOA+DYIuaU51ZUk3toOcXeRh0hDpyA8Vd529I68k4+hVHZWaaqTNdyyVXIJ0bdxuYPUUiWlDy1AAaqs/O8Rp9NKUrIEBJ2FMMr6NK0E0DhfTc8K6VnNaJiatObuETCdVEuE8S94E4tXgqITMY7oSejQQq05WlwCke7bESr6OJKSrtL8dr31isNT9k9JgmrSTqoHxiKU8QIzNkZTvhpQ4RrnOjnjY+Up2l4irRGSnfCUgW1iqydk+IypERqxH6uZ9hXoYnZBvhmtlfq1/YV/CY2Y8ipEqlnqKR7KeQ9IUKT7KeQ9IUYmxQb0rk5qOcnelveI5UjBSLv7vxjrXSJTU0wj6vxEUAVG8e9x+EHVNf1GmkjGH06QkgqZ9obyPCJ0vCEkuFE8miJLlJWbN4RPlSAlmB8NIju462O9MSMPShnKm2Ow97RJl06GcBxDU2X9ZVt0YROQPZJF9tozVVfQdJhFNIhSCClKhuOzdrptgdV08hCSpCJaVA/Rb3RExHMpRTnVa+U3D7NIEVFFNILTAOaFH384z1tv0tE9ETEqkb3v4/hAldVmUEoBJJ2b4lTsPUdVkngGjFNhc6WcyMw5An0EVTSXo5bejNAEMZhJUbAHdvb3RaKmSgDw+UV3o9LmZSuae8WazW8QLxjE69RmslbZQAzFt+sZ3tsR9sJ1s4BFwljs+LRWF0CJi3SkE/uiFXImqv2gLb9fNoYp6EkvMPmof7wVL/SiaSH6iTksQA3GIFViKUpYH3xZ5WBAozAoyjZAitwOUrUIfgWjlK32FWAafGMqio3tbe8SkY3mYm3CJH/AAxKZyC32h8odT0OQWU0xm2KTFtwgN7NZssLAUnbfcYbNBsUFfD3wp+AzE2RnI4tbhaMycQWjuzkEDQHlBUom2/oiT8OQPov5fKBM3D0OXdPHZFoS5Di48BDC6Qq+iGjSpnRLlSZWDhu68Zl0zWaw2RZZdAEl/ZI3Q3U0rlxeO3p6H3tbAEyjChceQERP0DuqBfQ+kWSdhrpzJcN5RGTS2Yi7GNscCW2dzk+yOQ9IzClDujkPSFEuiBDx1D06x/V+IilJo9hFuMXfGpoTIWToB8RFKTjMs6H8u3rFcb0gqW+0YVRpALW5WjQqWLJPnEep6SyEEgqcg3Avw5RGl9L0lRSmUospg6gPE2sIDiNdlpmiXVVISHVmO7vandYCM1VSEpAGbMQCA7tvu0C509U6Y5FhYAbPxghT0jXVrs5R5uS2m0vDSonXYqaSotlJ4ksfhBqipwn6R8C3pENOrCwiQlTC0YKYz7M4nOTlLh1MQCXLecBZYciwtwvD9ZMKlgC8N9kUzANdoI0flA7GS0HZcwDdDokZgCkqveyreUA1Tn4E2HM29INYWXCQxDOH0uNsDk5WxXJmVRTiPaKb7ST84VTIUA6whTDUtp4iDsmUSmIWJyTlFrGGVV7omq70QsPKcqh3WVsDN7hDMwJl2ASOQb3gQJC+yUUuSNQfeR4Aw3iVUSk5S5F/wA+EM3sbiPVNYHYCxD6k23iHKDEcpCSWF9mlgYrxrHQDqQCCPKMCo7z/nQCDxTKcS1rqEh7Ek7tIGVtYF2UhhxaIdJiwKglR4DwiVOqkgHuudgNhFccNvwk1ohyQEkkFh9V4kImA7TA+fjCE+1IJb6pDeZhn/jOWCAJLDe4t842Tio5r/A6iUnd7xG/6Mng8AVdK1rbs0JZ9Y1r8bmGXcjiBb3xRrh6Lx2Ea7EpSAQVA722czvjegppc6X2iC6S/nuPF4pdUizC5e5AsH3wE/lefTBZlTChsymGjpzNbwik3+oFwkuj1CgWEKNZBdKSdoHpCjjEDukywKWaVEAAXJ0FxHH8WpjlziolpSQ7XBvYgK2mwGw6x1Pp6T/J1Q2vZn1EecEoX7K3AUAzkape2u3N6QtN/Rox9ItKsMQmQJvap9opLhjmYEaE91mLwW6P04moCgxfVQ0swaKCtakgJLtru4w7huNzpNpSiATmKbEEj8ITda0VVnXaanCBEtKYrGAdKpc7urIlrAFlKAc8AS8WQTO8I8vNVS+y06Y+qwaNZqsqTxhAakw3NLs+kSaf2E0lJZ1bTGiF3vpv3Rla3tDUwsmCvBjWesdohJ0KvyfOLdg1OwvoHA8Cb84pU2SFKDlikW8Ln3ekF1dLUSUhCe8oC5JZI5mO19C2trouM2qSgpDgEmwPmfSG8UDoLGKVL6QlajmJJLMEkXOxracR6xY8PxHtUahxZnduG+NF0nGiHxNPZVMYnsQB9Yv/AJhDYW6Ycx4FE0jerKl9xAfwuYiyiA41GjxBeGloGr/VzNO6XjabTkJzJuGIiTVSMwZuUMKmWy+J8rxf3sOwOgkH3wakVwWhjqR+ERKuls42RHC2SkjVJPk+kUmtMNJMmzVHTVojjBM5BAaJlFWoUWKWPnByWizJ12Q95aS6FXRWVSOyszMPP8YjmjXMISzD2idBwi2T6FNnuo6Aa8zuEQK1QloUXDJBbw2mFjLs7YAxCVkQpKDYhQVfV0uPGKbWglK+Of3gt6wZNUtRzHTvMN5UACfKGl4aohSiGBBIJ0Zi0aU9Lsl6z0rTewn7I9BChU3sJ+yPQQo07MDQD6fKbDqg/wBn8Y86KU4Vm26cG0t4mPRPWEpsNqTul/ER57lSwosoauzauA5+XjErNGJbkiLWQAhVwmwI1APqNvjGhWBofGHghIs78fgdxjY04OnjE9jcNkDJmvrzg9QdLJ8lCUIVoRrewuwfR9IDzZJHzh9UjMyk3sHA9fOOpKvTkmjrWFdIZNSkKSsZiATLNlB7ac4zUV4HHnaOaUMrsw7so+m54dKSbk/GMlYU36VTOgyK9/y/viUS7NHPqCYpNws8A9oLU+PLSklatL+O6ErF+BTDmITGe/H3/nzgXUTEn2wACdQGIcWPE8DbWIFRi+Zjrt1iMrFFkuFBI3M/rB4spPmycc0tYY50lhnGlzow0PAmDOGVyUBT5iFaW0L6G/i8VmnxBTuBc2UACQRvy67eMTqeYpVikLRYt3lAFtfrS1cGaDUh5bLZj57WWhT5VJLF9dNQDstrAeinnNkUCHDPyvGZdOtSTke+/vMRsuPhCl0tS7kBQ5aDhYNEOK82H6JR3DQaQOr3BzDx5wVFMbd1THyjf+TCdljaKRSn0TTA8pRIG+NJ0gAW3sRzvaCYw4pcOBzhtNGl7rSCNmrNbSG+SfodIC1EvLfZvgrg+NfRWQ+w7PGNJ1PLIbtFK4BL+9rREVRp1CT4kD0gvJLQyh0HjXpG3XXjAPF53anKmyBt2kxqJjWd+GvvMMT5mRTLuyQpQdgkbAWuVcIkm2+hnjU+msqjloZUy9mSAMzvuTtMC8cxMALKwklCFZUbAWsDvO+IGIdIFrWSjuDZe/ju5CIk+iUqQtTgEomKJVayANBxzaxrjG/aM1WvEepaQvLSd6U+ghRigP6pH2E+ghRt0ea2A+sJTYbUn+zPqI89maneQd8egusYthlUToJRfzjgkulBALoUFad4eWwhUTyGrD4MzZoNwyt8bS0AAK1uAARZ33bbekSRhwFwD6EedjEXDZMxTqAJykrG7KlrX2+15xJdplmtNJhXpJh8tKUTZdgpWVSG0UA78AQPeGgPTUwScz93j8IKT0pnS1MHOXOCLslA0O5/hAZ1EBnYaliwgrwD9JP6QCS7tsb5Q5KRuUR4fAmMqw1SJhQtnDO3Fj5sXgzIkBKRlY6udG0L34P4xGq49IeY2QZcpRZ2FnBDg+US51FmSA4BOtvCNP0zMtTGzgJO/Rxu3xLzL2EWTpwvE3VFFCYPk4SRYhSk8AXHizRLGGyQA+d+IHq0TJ8szEJKVZdr387ePnEBNMslxMB3s6SA+rEeO2E5Ovsdyp6JcqmTm7iR4t8BaCFLVzAQDw3aQDkFYLCakMbm7u7bfL3w4gLV+zmHcAoa2BF9QkAxzhsGy3SZ6wXKmbZY2teItZjRKiBNY2tluxvvtZtd8BRLmIT357KLvlS9vyImlcsIACVlQVdSkkE8SW4aRJzxCltkw1OZIOaY+m4DiYeTVqOi2s2z48ogU84ELGa7u27S2txCVKl5SpzoSzPrbw1hGg9Il1EgquVu2wNyiCpMtL2S/FtfneGzKlj6SuTjzBbeIwaGWpalAqOjubd64LDlDJddsaaXiJCVFrpbgL7IwtSUpKl/9odiT8uQiJiOJCQlD6rLa6Aal/JvGKpifSZSilyFFIYbhzO38ItjwOuxcmdStFnmYvk7wSkkB/6rnSxPPyivYhWZgCp8ynUu7OSS721sw8YFVuNzFhs2urDRrCGKXNOmJQpRIv5AEkPst6xrnBx7MdZt9BCpmDsAUWUZjr+zkZIY7zmP5EQkTyKecNuVQH2SA8O1eI51BZ3MQAwYMA26wHlEOqDIU1u6p+Noup2SbPWmH/spf2E/wiFCw4/qZf2EfwiFDGYr3WepsJrD/ZKPpHmpNURy3fnbHpTrR/5TWf3KvhHmYQWMi00tayB2hzPpMG3gp9ogXIrloTLKCxSo+vl9H3mItPV5Sz93cdP94dKSQgAXOnMlYHqIWZS2Vdt6Ok4XjgXISHSVGWntGSLnK6rDUBjAWinBEhaZSzkly5iikgAE3urUkGydtg2wwGpqzJLCQS7l2LG1mB47TyjdGJATVIJCUZezJuAO7lJAu7OWfdBpLQ8z2OIq1KmqNy9xwASwS54BolyAVsXs3spuogtoBowe8DJSsoOUoVfuhKznVoSQlr3v4xJl1AdJUkpU5ZILseex25axjud+GmWFpeHDKkITcEZnO4ln2aEHxiSgpUVXB2EcBsbxgcqrmozjLtOVTs5Ie4OmoAfdECZNUFAsbhwAMyhqdUgAnMdNxiHxOvWU+Tj9Bepl515Hypy2FnJzEd1OpBDjwjVNDlzELDlJQASzOpne7EWFuEQalU1DFaVozFJddxsJNvZIF7wqHEM0wJSCV5ru+VnYngwu8OsbleivJszOwwoSta1KUkXXlIe5CGfYcxHnwjCKlR76XMqUEAA2KrIKlsLO5ZvdDeM4uZX6qz9pmmBNxkIJSM2+6S3KG6LEEgiULueYOYlg20ZCNDZo0xDc9kKv+3QQ7dYAzDs0quCbBSbD95r8n3xiViGZ02Jb3Z0pKnGxnh6rqkzCUsFSypgWGYAd3ZtBSB5RDTVZSAlAJAKXAdRAJCyeDkmJ1BSbJNKWdjlSQcx5kMeTHzBgxhMlHZu7i99La33RXpuI2W6Q4Q5SpLpYqSlWhZsxduJ3QOPSBYD91RJYJL5AAW/ZggG2+JvE7XQztSGcVxPKTYzAHytYX46nw84BYhi05YF+yS72dL2YbXPjDUzpAVrdYBAeye7d2Da+UbysMqJxKuzKB9ELBAD7WN1FovMKF2TdcvAPPKlKdRKjxLn8IZMWmV0KmH2liHx0GSLqX8B7rmH+eF9kvhtlOgzgFCVCewObsjltqcyQW32MHZmCSZY7vfVoDldtflt3xAraxpXZoUkKWMrBV0h8yrjTQR3yc1pA+Pj2wF2KiopSHZ3Oy1jc24xpiTZVbglgOSSHidVTeyHZyy6Bt2KUWdXuAHKBVQO4reQT7jFUTfh65wk/qJX92j+ERmNcFP8A8eT/AHUv+BMZhiRrjmDIq5EyRNzZJicqspYsdxYtFNR1IUA0XUD/AMiT6ohQo4CY4jqWw8aiarmpJ/8ASEepXD3BHbghmaadmliCIzCjtB2ZR1NUIUCO2soKbtNSCDfu3BaI6+o3Dy5JqCSXJ7XV7/V4woUA7kx+R1MUKLpM8Hf2jtYizp4w4eqGidyqf/iDiWbLpc+cKFHcJ/A86/R09VNEWB7VQDWMxha+gAeJUzq7pynKFTkJZmQsJ9EuIUKBwn8Bzr9IEvqfogSSqoU+oVNLcbANEyl6sqOWkpQJiQq5ZZc+JvChR3BHK6/SFivU5Q1CgpfbAgN3ZmV3JN+7fWMUnU5QyyCnt3AABMxzYBL6asIUKCkdtjknqkok6dt7Wb9ptYDdoWEPTOqyhKysJmJJDHLMId9bcYUKOco7nW/TEzqso1Pm7Yg2IM06brXgeeo3Djsn/wCMqFCjjuTZOw3qlw+nLy5a831lTFKP+ZwI0xbq9o7KmGouQBlmnU8IUKFcp+h5NeEKX0aoArIP0h3b9od42vxjVfRDD1FiKj2gP2jXNt8KFAUT+BeW/wBGz1c4e5U1S5ct2xYHeztfN7obHVXhhDlFScyc37VnAtsIaFCh+KQvJsx/NZhmYjsKhwxy9uprsPr8d8YV1UYX9KRUNcXnqO/cvgYUKCDZ0mlkBCEpTolISHvYAAX8IUKFHH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7" name="AutoShape 4" descr="data:image/jpeg;base64,/9j/4AAQSkZJRgABAQAAAQABAAD/2wCEAAkGBhQSERUUExQWFRUWFxgXFxYYGBoYGhoYGBgVFRgYHBYXHSYeFxojGhQUHy8gIycqLCwsFx4xNTAqNSYrLCkBCQoKDgwOGg8PGikkHBwpKSkpKSkpKSkpKSkpKSkpKSkpLCksKSkpKSkpKSwpKSkpKSkpLCksKSksKSwpKSksKf/AABEIAJcA1AMBIgACEQEDEQH/xAAcAAABBAMBAAAAAAAAAAAAAAAFAAMEBgECBwj/xABKEAABAgQDBAcEBgUKBgMAAAABAhEAAwQhBRIxQVFhcQYHEyKBkbEyocHRQlJy0uHwFCMzkrIVF0NiY3OTotPxFjVUgoPCJDRE/8QAGQEAAwEBAQAAAAAAAAAAAAAAAQIDBAAF/8QAIhEAAwACAwADAAMBAAAAAAAAAAECAxESITETQVEEImFC/9oADAMBAAIRAxEAPwDr+O40mkp5k9YUpMtJUoJbMW2ByA/jFFPXvSf9NVeUn/Vix9ZP/K6r+7PqI85gb4pMpodTs7Snr2pT/wDnqfKT/qw5/PhS/wDT1PlK/wBSONyqXdeH0UytxhuKDxOxy+uWmP8AQVA5iX8JkSpXWtTq/opw8EfejkVIi14JSEtFFilkq2jrNN1gyF6ImeOX70Sh0ylfUX5D5xy2Skhlp2aiLHRqCwDEcsqfDk9lwT0vlfUX5D5xKl4+hWiVe75xUTT8IJ0UphGOsuinFB4Y0jcryHzjYYwjj5QKEuNBKvGV/wApp6H+NBg4ujcYz/KqW0PlAeYmN9kFfy9sPxkqb0jCf6KYrll+KoH13WBKkh5kmeBvyAjzCmjYocwOxCkzAg3G0G4MW+cHBGo64aN/ZnfuD5w6nrXpDomb+6PvRzbH8AlpmHJYbtG3iIdLh2XvHQbPz+bxZW2ug/GjrK+tCmH0J37o+9Eeb1u0ifoTv3R96KnW0oSBbY/u0irVq3OmsDHkdeo540vDp566KPaieP8AsH3oa/nvon9ifzyJ+/HIKuWG4wqXA1zLnup3nbyEa1CaJNaO1DrdpMrhM1Q4JT6FUNfzyUrt2VQ52ZUffjnvR6bLkZ0qTmSoMTt/2ibhuClSitKe6XADbNjRjy1eOv8AC2OIpFunddlMkt+j1J5CV8ZsMq69KUAk01SwBJtK2f8Alin4t0cdRsUkaDYeUVuvwtYSpLG6SPMQk5dj/FJ6bSkG++FCliw5CFGoylf6wpebDakb5fxEcNo6I2TlCgSx3jjHdenqmw+oP9T4iOGSMTY21hbpyui2NbHcUw3sQ6WBG7jpECTipBuH3uYsFNXImhSV2tqYr9ZSjM6dNhiCt176W0F6KUJveQklvaG7iOET6WWVLAbw08OcBsFqFSVBSCXe43846FhsyXUpzgALGrfAxsjPv+rM+THrsVLRy2zJ8Uq1HwUIdk02RTpFt0OimWkHIASdpDnkInUKwzqs2o2xHK6nsnPZsjfBCQi1ojKWgaG25j+TDtHN+qXEZaafY+mS0pjcSofEm0QKnFEywRqRHnZN8i8odnymaG5hFogSMfClMrTeIJFI/GBMtPYzQxqYS5ViTpdzu/JjE6qQm+bTWznyit47i36QUpByIG/yJLRqlNiaK3isvPOyIJUSXMFkdGwhAVN0Z8u084n4dPpqZLg5lbVEM/AEwKxbH+1LIKlFWwaRbm10h9bBdfVqUVOWF2gRKolLLJuX/N4tVFgD96dYbA7X4xPmSkJAygeGkaIpeIlRV5OCJRcjMv3CG56C8F6iqSNsB63FkJB28rxr59E1LZAmVoCoteB4gooTlmI09gliPCOf1NTmLgfCIi1q5QOPMZtI7QUZz3kd4bRpAXHJKJbk7RybfeOc0uJTZZdMxQ33LHwgrM6SqKFFfeGU+hjNk/i1vY8Uj0bK0HKMQpPsjkIUWM7APT9L4dUD+z+IjgyKMx37pr/9Gf8AY+IjkNPNH1XhMibXRfE0kBFSSgXgnhWJZQHQlYS7OLh/xg4iUhacoSA+tvy0NysClOzKSd4v/lNjE4xU1tdlHa+yJKwztlqWkZE2LEekEqKlm06hMQyzd0h7g7CNo5RKpaNSLOCNxsTwvpE5Mk3KQpLXc/MQVK/6XZOm/rw0X0vlpUO4bt9IODtDEaiCM+rRPl55KgSkgkbeRGwwOmYqEq77BW8pDji7RCqsQloaciZ+s0ygOJn9UhN31vEqpr1nTG/EWDKlUsEa6Nx2wp6UJYZiS3AD4xX6/FwUdpLzibYdmUm+g9NvCK9UdJ5indJcRKuT8ZRQdBoMbbMgHK2wl3/GAGNYsGJGsU5GKTitwgnZoW84MHA6qYkHswfH5xneN8u2aJUo2kYuBqYOyOloMkpP0b+fyMU2sopqXSUd4WI3QGmLWCWcbC3pFliT9A0mXpWOOS6uUMVuJj28zAlmYcfOA+DYIuaU51ZUk3toOcXeRh0hDpyA8Vd529I68k4+hVHZWaaqTNdyyVXIJ0bdxuYPUUiWlDy1AAaqs/O8Rp9NKUrIEBJ2FMMr6NK0E0DhfTc8K6VnNaJiatObuETCdVEuE8S94E4tXgqITMY7oSejQQq05WlwCke7bESr6OJKSrtL8dr31isNT9k9JgmrSTqoHxiKU8QIzNkZTvhpQ4RrnOjnjY+Up2l4irRGSnfCUgW1iqydk+IypERqxH6uZ9hXoYnZBvhmtlfq1/YV/CY2Y8ipEqlnqKR7KeQ9IUKT7KeQ9IUYmxQb0rk5qOcnelveI5UjBSLv7vxjrXSJTU0wj6vxEUAVG8e9x+EHVNf1GmkjGH06QkgqZ9obyPCJ0vCEkuFE8miJLlJWbN4RPlSAlmB8NIju462O9MSMPShnKm2Ow97RJl06GcBxDU2X9ZVt0YROQPZJF9tozVVfQdJhFNIhSCClKhuOzdrptgdV08hCSpCJaVA/Rb3RExHMpRTnVa+U3D7NIEVFFNILTAOaFH384z1tv0tE9ETEqkb3v4/hAldVmUEoBJJ2b4lTsPUdVkngGjFNhc6WcyMw5An0EVTSXo5bejNAEMZhJUbAHdvb3RaKmSgDw+UV3o9LmZSuae8WazW8QLxjE69RmslbZQAzFt+sZ3tsR9sJ1s4BFwljs+LRWF0CJi3SkE/uiFXImqv2gLb9fNoYp6EkvMPmof7wVL/SiaSH6iTksQA3GIFViKUpYH3xZ5WBAozAoyjZAitwOUrUIfgWjlK32FWAafGMqio3tbe8SkY3mYm3CJH/AAxKZyC32h8odT0OQWU0xm2KTFtwgN7NZssLAUnbfcYbNBsUFfD3wp+AzE2RnI4tbhaMycQWjuzkEDQHlBUom2/oiT8OQPov5fKBM3D0OXdPHZFoS5Di48BDC6Qq+iGjSpnRLlSZWDhu68Zl0zWaw2RZZdAEl/ZI3Q3U0rlxeO3p6H3tbAEyjChceQERP0DuqBfQ+kWSdhrpzJcN5RGTS2Yi7GNscCW2dzk+yOQ9IzClDujkPSFEuiBDx1D06x/V+IilJo9hFuMXfGpoTIWToB8RFKTjMs6H8u3rFcb0gqW+0YVRpALW5WjQqWLJPnEep6SyEEgqcg3Avw5RGl9L0lRSmUospg6gPE2sIDiNdlpmiXVVISHVmO7vandYCM1VSEpAGbMQCA7tvu0C509U6Y5FhYAbPxghT0jXVrs5R5uS2m0vDSonXYqaSotlJ4ksfhBqipwn6R8C3pENOrCwiQlTC0YKYz7M4nOTlLh1MQCXLecBZYciwtwvD9ZMKlgC8N9kUzANdoI0flA7GS0HZcwDdDokZgCkqveyreUA1Tn4E2HM29INYWXCQxDOH0uNsDk5WxXJmVRTiPaKb7ST84VTIUA6whTDUtp4iDsmUSmIWJyTlFrGGVV7omq70QsPKcqh3WVsDN7hDMwJl2ASOQb3gQJC+yUUuSNQfeR4Aw3iVUSk5S5F/wA+EM3sbiPVNYHYCxD6k23iHKDEcpCSWF9mlgYrxrHQDqQCCPKMCo7z/nQCDxTKcS1rqEh7Ek7tIGVtYF2UhhxaIdJiwKglR4DwiVOqkgHuudgNhFccNvwk1ohyQEkkFh9V4kImA7TA+fjCE+1IJb6pDeZhn/jOWCAJLDe4t842Tio5r/A6iUnd7xG/6Mng8AVdK1rbs0JZ9Y1r8bmGXcjiBb3xRrh6Lx2Ea7EpSAQVA722czvjegppc6X2iC6S/nuPF4pdUizC5e5AsH3wE/lefTBZlTChsymGjpzNbwik3+oFwkuj1CgWEKNZBdKSdoHpCjjEDukywKWaVEAAXJ0FxHH8WpjlziolpSQ7XBvYgK2mwGw6x1Pp6T/J1Q2vZn1EecEoX7K3AUAzkape2u3N6QtN/Rox9ItKsMQmQJvap9opLhjmYEaE91mLwW6P04moCgxfVQ0swaKCtakgJLtru4w7huNzpNpSiATmKbEEj8ITda0VVnXaanCBEtKYrGAdKpc7urIlrAFlKAc8AS8WQTO8I8vNVS+y06Y+qwaNZqsqTxhAakw3NLs+kSaf2E0lJZ1bTGiF3vpv3Rla3tDUwsmCvBjWesdohJ0KvyfOLdg1OwvoHA8Cb84pU2SFKDlikW8Ln3ekF1dLUSUhCe8oC5JZI5mO19C2trouM2qSgpDgEmwPmfSG8UDoLGKVL6QlajmJJLMEkXOxracR6xY8PxHtUahxZnduG+NF0nGiHxNPZVMYnsQB9Yv/AJhDYW6Ycx4FE0jerKl9xAfwuYiyiA41GjxBeGloGr/VzNO6XjabTkJzJuGIiTVSMwZuUMKmWy+J8rxf3sOwOgkH3wakVwWhjqR+ERKuls42RHC2SkjVJPk+kUmtMNJMmzVHTVojjBM5BAaJlFWoUWKWPnByWizJ12Q95aS6FXRWVSOyszMPP8YjmjXMISzD2idBwi2T6FNnuo6Aa8zuEQK1QloUXDJBbw2mFjLs7YAxCVkQpKDYhQVfV0uPGKbWglK+Of3gt6wZNUtRzHTvMN5UACfKGl4aohSiGBBIJ0Zi0aU9Lsl6z0rTewn7I9BChU3sJ+yPQQo07MDQD6fKbDqg/wBn8Y86KU4Vm26cG0t4mPRPWEpsNqTul/ER57lSwosoauzauA5+XjErNGJbkiLWQAhVwmwI1APqNvjGhWBofGHghIs78fgdxjY04OnjE9jcNkDJmvrzg9QdLJ8lCUIVoRrewuwfR9IDzZJHzh9UjMyk3sHA9fOOpKvTkmjrWFdIZNSkKSsZiATLNlB7ac4zUV4HHnaOaUMrsw7so+m54dKSbk/GMlYU36VTOgyK9/y/viUS7NHPqCYpNws8A9oLU+PLSklatL+O6ErF+BTDmITGe/H3/nzgXUTEn2wACdQGIcWPE8DbWIFRi+Zjrt1iMrFFkuFBI3M/rB4spPmycc0tYY50lhnGlzow0PAmDOGVyUBT5iFaW0L6G/i8VmnxBTuBc2UACQRvy67eMTqeYpVikLRYt3lAFtfrS1cGaDUh5bLZj57WWhT5VJLF9dNQDstrAeinnNkUCHDPyvGZdOtSTke+/vMRsuPhCl0tS7kBQ5aDhYNEOK82H6JR3DQaQOr3BzDx5wVFMbd1THyjf+TCdljaKRSn0TTA8pRIG+NJ0gAW3sRzvaCYw4pcOBzhtNGl7rSCNmrNbSG+SfodIC1EvLfZvgrg+NfRWQ+w7PGNJ1PLIbtFK4BL+9rREVRp1CT4kD0gvJLQyh0HjXpG3XXjAPF53anKmyBt2kxqJjWd+GvvMMT5mRTLuyQpQdgkbAWuVcIkm2+hnjU+msqjloZUy9mSAMzvuTtMC8cxMALKwklCFZUbAWsDvO+IGIdIFrWSjuDZe/ju5CIk+iUqQtTgEomKJVayANBxzaxrjG/aM1WvEepaQvLSd6U+ghRigP6pH2E+ghRt0ea2A+sJTYbUn+zPqI89maneQd8egusYthlUToJRfzjgkulBALoUFad4eWwhUTyGrD4MzZoNwyt8bS0AAK1uAARZ33bbekSRhwFwD6EedjEXDZMxTqAJykrG7KlrX2+15xJdplmtNJhXpJh8tKUTZdgpWVSG0UA78AQPeGgPTUwScz93j8IKT0pnS1MHOXOCLslA0O5/hAZ1EBnYaliwgrwD9JP6QCS7tsb5Q5KRuUR4fAmMqw1SJhQtnDO3Fj5sXgzIkBKRlY6udG0L34P4xGq49IeY2QZcpRZ2FnBDg+US51FmSA4BOtvCNP0zMtTGzgJO/Rxu3xLzL2EWTpwvE3VFFCYPk4SRYhSk8AXHizRLGGyQA+d+IHq0TJ8szEJKVZdr387ePnEBNMslxMB3s6SA+rEeO2E5Ovsdyp6JcqmTm7iR4t8BaCFLVzAQDw3aQDkFYLCakMbm7u7bfL3w4gLV+zmHcAoa2BF9QkAxzhsGy3SZ6wXKmbZY2teItZjRKiBNY2tluxvvtZtd8BRLmIT357KLvlS9vyImlcsIACVlQVdSkkE8SW4aRJzxCltkw1OZIOaY+m4DiYeTVqOi2s2z48ogU84ELGa7u27S2txCVKl5SpzoSzPrbw1hGg9Il1EgquVu2wNyiCpMtL2S/FtfneGzKlj6SuTjzBbeIwaGWpalAqOjubd64LDlDJddsaaXiJCVFrpbgL7IwtSUpKl/9odiT8uQiJiOJCQlD6rLa6Aal/JvGKpifSZSilyFFIYbhzO38ItjwOuxcmdStFnmYvk7wSkkB/6rnSxPPyivYhWZgCp8ynUu7OSS721sw8YFVuNzFhs2urDRrCGKXNOmJQpRIv5AEkPst6xrnBx7MdZt9BCpmDsAUWUZjr+zkZIY7zmP5EQkTyKecNuVQH2SA8O1eI51BZ3MQAwYMA26wHlEOqDIU1u6p+Noup2SbPWmH/spf2E/wiFCw4/qZf2EfwiFDGYr3WepsJrD/ZKPpHmpNURy3fnbHpTrR/5TWf3KvhHmYQWMi00tayB2hzPpMG3gp9ogXIrloTLKCxSo+vl9H3mItPV5Sz93cdP94dKSQgAXOnMlYHqIWZS2Vdt6Ok4XjgXISHSVGWntGSLnK6rDUBjAWinBEhaZSzkly5iikgAE3urUkGydtg2wwGpqzJLCQS7l2LG1mB47TyjdGJATVIJCUZezJuAO7lJAu7OWfdBpLQ8z2OIq1KmqNy9xwASwS54BolyAVsXs3spuogtoBowe8DJSsoOUoVfuhKznVoSQlr3v4xJl1AdJUkpU5ZILseex25axjud+GmWFpeHDKkITcEZnO4ln2aEHxiSgpUVXB2EcBsbxgcqrmozjLtOVTs5Ie4OmoAfdECZNUFAsbhwAMyhqdUgAnMdNxiHxOvWU+Tj9Bepl515Hypy2FnJzEd1OpBDjwjVNDlzELDlJQASzOpne7EWFuEQalU1DFaVozFJddxsJNvZIF7wqHEM0wJSCV5ru+VnYngwu8OsbleivJszOwwoSta1KUkXXlIe5CGfYcxHnwjCKlR76XMqUEAA2KrIKlsLO5ZvdDeM4uZX6qz9pmmBNxkIJSM2+6S3KG6LEEgiULueYOYlg20ZCNDZo0xDc9kKv+3QQ7dYAzDs0quCbBSbD95r8n3xiViGZ02Jb3Z0pKnGxnh6rqkzCUsFSypgWGYAd3ZtBSB5RDTVZSAlAJAKXAdRAJCyeDkmJ1BSbJNKWdjlSQcx5kMeTHzBgxhMlHZu7i99La33RXpuI2W6Q4Q5SpLpYqSlWhZsxduJ3QOPSBYD91RJYJL5AAW/ZggG2+JvE7XQztSGcVxPKTYzAHytYX46nw84BYhi05YF+yS72dL2YbXPjDUzpAVrdYBAeye7d2Da+UbysMqJxKuzKB9ELBAD7WN1FovMKF2TdcvAPPKlKdRKjxLn8IZMWmV0KmH2liHx0GSLqX8B7rmH+eF9kvhtlOgzgFCVCewObsjltqcyQW32MHZmCSZY7vfVoDldtflt3xAraxpXZoUkKWMrBV0h8yrjTQR3yc1pA+Pj2wF2KiopSHZ3Oy1jc24xpiTZVbglgOSSHidVTeyHZyy6Bt2KUWdXuAHKBVQO4reQT7jFUTfh65wk/qJX92j+ERmNcFP8A8eT/AHUv+BMZhiRrjmDIq5EyRNzZJicqspYsdxYtFNR1IUA0XUD/AMiT6ohQo4CY4jqWw8aiarmpJ/8ASEepXD3BHbghmaadmliCIzCjtB2ZR1NUIUCO2soKbtNSCDfu3BaI6+o3Dy5JqCSXJ7XV7/V4woUA7kx+R1MUKLpM8Hf2jtYizp4w4eqGidyqf/iDiWbLpc+cKFHcJ/A86/R09VNEWB7VQDWMxha+gAeJUzq7pynKFTkJZmQsJ9EuIUKBwn8Bzr9IEvqfogSSqoU+oVNLcbANEyl6sqOWkpQJiQq5ZZc+JvChR3BHK6/SFivU5Q1CgpfbAgN3ZmV3JN+7fWMUnU5QyyCnt3AABMxzYBL6asIUKCkdtjknqkok6dt7Wb9ptYDdoWEPTOqyhKysJmJJDHLMId9bcYUKOco7nW/TEzqso1Pm7Yg2IM06brXgeeo3Djsn/wCMqFCjjuTZOw3qlw+nLy5a831lTFKP+ZwI0xbq9o7KmGouQBlmnU8IUKFcp+h5NeEKX0aoArIP0h3b9od42vxjVfRDD1FiKj2gP2jXNt8KFAUT+BeW/wBGz1c4e5U1S5ct2xYHeztfN7obHVXhhDlFScyc37VnAtsIaFCh+KQvJsx/NZhmYjsKhwxy9uprsPr8d8YV1UYX9KRUNcXnqO/cvgYUKCDZ0mlkBCEpTolISHvYAAX8IUKFHHH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0" name="Picture 6" descr="http://4.bp.blogspot.com/-spJG1IhNpTc/UJXH4X8dhNI/AAAAAAAAAsA/LpPZbtfO1wc/s1600/MOISES+T+LA+LEY+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4785"/>
            <a:ext cx="331236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2.gstatic.com/images?q=tbn:ANd9GcQtc6vntpU1MDQ5e12aSZXScYeOWQ-PyoIfNFj-NYLvxy277M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4149082"/>
            <a:ext cx="2981325" cy="241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950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</TotalTime>
  <Words>1825</Words>
  <Application>Microsoft Office PowerPoint</Application>
  <PresentationFormat>Presentación en pantalla (4:3)</PresentationFormat>
  <Paragraphs>91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29" baseType="lpstr">
      <vt:lpstr>Tema de Office</vt:lpstr>
      <vt:lpstr>Texto base Isaías 55: 1-5.</vt:lpstr>
      <vt:lpstr>Presentación de PowerPoint</vt:lpstr>
      <vt:lpstr>¿Para quienes es este llamado de Dios?</vt:lpstr>
      <vt:lpstr>Presentación de PowerPoint</vt:lpstr>
      <vt:lpstr>Presentación de PowerPoint</vt:lpstr>
      <vt:lpstr>Presentación de PowerPoint</vt:lpstr>
      <vt:lpstr>¿Quién es aquél que no tiene dinero?</vt:lpstr>
      <vt:lpstr>¿Qué es indispensable que hagan los que se encuentran en esta condición</vt:lpstr>
      <vt:lpstr>¿Cuál es el precio que se tiene que pagar?</vt:lpstr>
      <vt:lpstr>Presentación de PowerPoint</vt:lpstr>
      <vt:lpstr>Presentación de PowerPoint</vt:lpstr>
      <vt:lpstr>Presentación de PowerPoint</vt:lpstr>
      <vt:lpstr>Dios está ansioso porque elijas pasar la eternidad a su lado </vt:lpstr>
      <vt:lpstr>Presentación de PowerPoint</vt:lpstr>
      <vt:lpstr>Presentación de PowerPoint</vt:lpstr>
      <vt:lpstr>Presentación de PowerPoint</vt:lpstr>
      <vt:lpstr>¿Qué exige Dios para obtener este costoso regalo?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El sueño de Dios para sus hijos</vt:lpstr>
      <vt:lpstr>En conclusión: ¿Qué tenemos que hacer?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MAS COSTOSO DEL UNIVERSO, REGALADO</dc:title>
  <dc:creator>FAMILIA FIERRO CH</dc:creator>
  <cp:lastModifiedBy>FAMILIA FIERRO CH</cp:lastModifiedBy>
  <cp:revision>98</cp:revision>
  <dcterms:created xsi:type="dcterms:W3CDTF">2012-09-30T01:40:19Z</dcterms:created>
  <dcterms:modified xsi:type="dcterms:W3CDTF">2012-12-28T20:43:03Z</dcterms:modified>
</cp:coreProperties>
</file>